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84" r:id="rId6"/>
  </p:sldMasterIdLst>
  <p:notesMasterIdLst>
    <p:notesMasterId r:id="rId33"/>
  </p:notesMasterIdLst>
  <p:handoutMasterIdLst>
    <p:handoutMasterId r:id="rId34"/>
  </p:handoutMasterIdLst>
  <p:sldIdLst>
    <p:sldId id="1549" r:id="rId7"/>
    <p:sldId id="1557" r:id="rId8"/>
    <p:sldId id="1562" r:id="rId9"/>
    <p:sldId id="1552" r:id="rId10"/>
    <p:sldId id="1408" r:id="rId11"/>
    <p:sldId id="1604" r:id="rId12"/>
    <p:sldId id="1558" r:id="rId13"/>
    <p:sldId id="1573" r:id="rId14"/>
    <p:sldId id="1587" r:id="rId15"/>
    <p:sldId id="1592" r:id="rId16"/>
    <p:sldId id="1591" r:id="rId17"/>
    <p:sldId id="1586" r:id="rId18"/>
    <p:sldId id="1584" r:id="rId19"/>
    <p:sldId id="1588" r:id="rId20"/>
    <p:sldId id="1589" r:id="rId21"/>
    <p:sldId id="1594" r:id="rId22"/>
    <p:sldId id="1593" r:id="rId23"/>
    <p:sldId id="1595" r:id="rId24"/>
    <p:sldId id="1596" r:id="rId25"/>
    <p:sldId id="1602" r:id="rId26"/>
    <p:sldId id="1590" r:id="rId27"/>
    <p:sldId id="1598" r:id="rId28"/>
    <p:sldId id="1599" r:id="rId29"/>
    <p:sldId id="1600" r:id="rId30"/>
    <p:sldId id="1601" r:id="rId31"/>
    <p:sldId id="1603" r:id="rId32"/>
  </p:sldIdLst>
  <p:sldSz cx="12192000" cy="6858000"/>
  <p:notesSz cx="7010400" cy="92964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6" userDrawn="1">
          <p15:clr>
            <a:srgbClr val="A4A3A4"/>
          </p15:clr>
        </p15:guide>
        <p15:guide id="2" pos="3681" userDrawn="1">
          <p15:clr>
            <a:srgbClr val="A4A3A4"/>
          </p15:clr>
        </p15:guide>
        <p15:guide id="3" pos="361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9CD06A-DEDB-7B3F-3BFB-13C684BDE91D}" name="Andrea Thiele" initials="AT" userId="Andrea Thiele" providerId="None"/>
  <p188:author id="{8C821C79-7967-3C08-8B61-43AFD4A00C0A}" name="Jennifer Maier" initials="JM" userId="Jennifer Maier" providerId="None"/>
  <p188:author id="{1696BAC6-2A7C-CBEC-8AB3-DFD8FC35F3FD}" name="Maximilian Supper" initials="MS" userId="82d74246a3c439a6" providerId="Windows Live"/>
  <p188:author id="{E682CEFA-C7B5-617C-69E8-82D49641077F}" name="Jennifer Maier" initials="JM" userId="S::j.maier@release-presentation.de::c7df226b-8d85-4fed-8a3e-777a262b28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2C353C"/>
    <a:srgbClr val="EFF1F2"/>
    <a:srgbClr val="FFFFFF"/>
    <a:srgbClr val="C8CCCF"/>
    <a:srgbClr val="717476"/>
    <a:srgbClr val="999B9D"/>
    <a:srgbClr val="D9D9D9"/>
    <a:srgbClr val="E3E5E7"/>
    <a:srgbClr val="FCFC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77361" autoAdjust="0"/>
  </p:normalViewPr>
  <p:slideViewPr>
    <p:cSldViewPr snapToGrid="0" showGuides="1">
      <p:cViewPr varScale="1">
        <p:scale>
          <a:sx n="85" d="100"/>
          <a:sy n="85" d="100"/>
        </p:scale>
        <p:origin x="1752" y="96"/>
      </p:cViewPr>
      <p:guideLst>
        <p:guide orient="horz" pos="1366"/>
        <p:guide pos="3681"/>
        <p:guide pos="3610"/>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p:scale>
          <a:sx n="100" d="100"/>
          <a:sy n="100" d="100"/>
        </p:scale>
        <p:origin x="5388" y="58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doughnutChart>
        <c:varyColors val="1"/>
        <c:dLbls>
          <c:showLegendKey val="0"/>
          <c:showVal val="0"/>
          <c:showCatName val="0"/>
          <c:showSerName val="0"/>
          <c:showPercent val="0"/>
          <c:showBubbleSize val="0"/>
          <c:showLeaderLines val="0"/>
        </c:dLbls>
        <c:firstSliceAng val="221"/>
        <c:holeSize val="8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doughnutChart>
        <c:varyColors val="1"/>
        <c:dLbls>
          <c:showLegendKey val="0"/>
          <c:showVal val="0"/>
          <c:showCatName val="0"/>
          <c:showSerName val="0"/>
          <c:showPercent val="0"/>
          <c:showBubbleSize val="0"/>
          <c:showLeaderLines val="0"/>
        </c:dLbls>
        <c:firstSliceAng val="221"/>
        <c:holeSize val="8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doughnutChart>
        <c:varyColors val="1"/>
        <c:dLbls>
          <c:showLegendKey val="0"/>
          <c:showVal val="0"/>
          <c:showCatName val="0"/>
          <c:showSerName val="0"/>
          <c:showPercent val="0"/>
          <c:showBubbleSize val="0"/>
          <c:showLeaderLines val="0"/>
        </c:dLbls>
        <c:firstSliceAng val="221"/>
        <c:holeSize val="8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doughnutChart>
        <c:varyColors val="1"/>
        <c:dLbls>
          <c:showLegendKey val="0"/>
          <c:showVal val="0"/>
          <c:showCatName val="0"/>
          <c:showSerName val="0"/>
          <c:showPercent val="0"/>
          <c:showBubbleSize val="0"/>
          <c:showLeaderLines val="0"/>
        </c:dLbls>
        <c:firstSliceAng val="221"/>
        <c:holeSize val="8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47D5CD1D-C748-437E-9386-EC0D5F8FA80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de-DE"/>
          </a:p>
        </p:txBody>
      </p:sp>
      <p:sp>
        <p:nvSpPr>
          <p:cNvPr id="3" name="Datumsplatzhalter 2">
            <a:extLst>
              <a:ext uri="{FF2B5EF4-FFF2-40B4-BE49-F238E27FC236}">
                <a16:creationId xmlns:a16="http://schemas.microsoft.com/office/drawing/2014/main" id="{8DFE4A1E-F4C5-4C5B-A012-97745634D69C}"/>
              </a:ext>
            </a:extLst>
          </p:cNvPr>
          <p:cNvSpPr>
            <a:spLocks noGrp="1"/>
          </p:cNvSpPr>
          <p:nvPr>
            <p:ph type="dt" sz="quarter" idx="1"/>
          </p:nvPr>
        </p:nvSpPr>
        <p:spPr>
          <a:xfrm>
            <a:off x="3970939" y="0"/>
            <a:ext cx="3037840" cy="466434"/>
          </a:xfrm>
          <a:prstGeom prst="rect">
            <a:avLst/>
          </a:prstGeom>
        </p:spPr>
        <p:txBody>
          <a:bodyPr vert="horz" lIns="93177" tIns="46589" rIns="93177" bIns="46589" rtlCol="0"/>
          <a:lstStyle>
            <a:lvl1pPr algn="r">
              <a:defRPr sz="1200"/>
            </a:lvl1pPr>
          </a:lstStyle>
          <a:p>
            <a:fld id="{9CDC8FCC-223F-46FC-9F8B-CA9CBE80EDB7}" type="datetime1">
              <a:rPr lang="de-DE" smtClean="0"/>
              <a:t>21.08.2026</a:t>
            </a:fld>
            <a:endParaRPr lang="de-DE"/>
          </a:p>
        </p:txBody>
      </p:sp>
      <p:sp>
        <p:nvSpPr>
          <p:cNvPr id="4" name="Fußzeilenplatzhalter 3">
            <a:extLst>
              <a:ext uri="{FF2B5EF4-FFF2-40B4-BE49-F238E27FC236}">
                <a16:creationId xmlns:a16="http://schemas.microsoft.com/office/drawing/2014/main" id="{7FC0D391-5796-441C-86E1-8FBDB224D220}"/>
              </a:ext>
            </a:extLst>
          </p:cNvPr>
          <p:cNvSpPr>
            <a:spLocks noGrp="1"/>
          </p:cNvSpPr>
          <p:nvPr>
            <p:ph type="ftr" sz="quarter" idx="2"/>
          </p:nvPr>
        </p:nvSpPr>
        <p:spPr>
          <a:xfrm>
            <a:off x="0" y="8829968"/>
            <a:ext cx="3037840" cy="466433"/>
          </a:xfrm>
          <a:prstGeom prst="rect">
            <a:avLst/>
          </a:prstGeom>
        </p:spPr>
        <p:txBody>
          <a:bodyPr vert="horz" lIns="93177" tIns="46589" rIns="93177" bIns="46589"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BFDF5F1-2EE8-418E-8BD4-6365586CF262}"/>
              </a:ext>
            </a:extLst>
          </p:cNvPr>
          <p:cNvSpPr>
            <a:spLocks noGrp="1"/>
          </p:cNvSpPr>
          <p:nvPr>
            <p:ph type="sldNum" sz="quarter" idx="3"/>
          </p:nvPr>
        </p:nvSpPr>
        <p:spPr>
          <a:xfrm>
            <a:off x="3970939" y="8829968"/>
            <a:ext cx="3037840" cy="466433"/>
          </a:xfrm>
          <a:prstGeom prst="rect">
            <a:avLst/>
          </a:prstGeom>
        </p:spPr>
        <p:txBody>
          <a:bodyPr vert="horz" lIns="93177" tIns="46589" rIns="93177" bIns="46589" rtlCol="0" anchor="b"/>
          <a:lstStyle>
            <a:lvl1pPr algn="r">
              <a:defRPr sz="1200"/>
            </a:lvl1pPr>
          </a:lstStyle>
          <a:p>
            <a:fld id="{BA606C63-087C-4C53-960F-FEB57D9CAC1C}" type="slidenum">
              <a:rPr lang="de-DE" smtClean="0"/>
              <a:t>‹#›</a:t>
            </a:fld>
            <a:endParaRPr lang="de-DE"/>
          </a:p>
        </p:txBody>
      </p:sp>
    </p:spTree>
    <p:extLst>
      <p:ext uri="{BB962C8B-B14F-4D97-AF65-F5344CB8AC3E}">
        <p14:creationId xmlns:p14="http://schemas.microsoft.com/office/powerpoint/2010/main" val="381547637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8" name="Textfeld 47">
            <a:extLst>
              <a:ext uri="{FF2B5EF4-FFF2-40B4-BE49-F238E27FC236}">
                <a16:creationId xmlns:a16="http://schemas.microsoft.com/office/drawing/2014/main" id="{F94F2A15-BABB-4A3E-B558-84FEA0F95B94}"/>
              </a:ext>
            </a:extLst>
          </p:cNvPr>
          <p:cNvSpPr txBox="1"/>
          <p:nvPr/>
        </p:nvSpPr>
        <p:spPr>
          <a:xfrm>
            <a:off x="642622" y="5013002"/>
            <a:ext cx="5772223" cy="424257"/>
          </a:xfrm>
          <a:prstGeom prst="rect">
            <a:avLst/>
          </a:prstGeom>
          <a:solidFill>
            <a:schemeClr val="tx1"/>
          </a:solidFill>
        </p:spPr>
        <p:txBody>
          <a:bodyPr wrap="square" lIns="0" tIns="0" rIns="0" bIns="0" rtlCol="0" anchor="ctr">
            <a:noAutofit/>
          </a:bodyPr>
          <a:lstStyle/>
          <a:p>
            <a:pPr algn="ctr"/>
            <a:r>
              <a:rPr lang="de-DE" sz="1800" b="0" i="0" cap="all" spc="102" baseline="0" dirty="0">
                <a:solidFill>
                  <a:schemeClr val="bg1"/>
                </a:solidFill>
              </a:rPr>
              <a:t>Additional information</a:t>
            </a:r>
          </a:p>
        </p:txBody>
      </p:sp>
      <p:sp>
        <p:nvSpPr>
          <p:cNvPr id="42" name="Datumsplatzhalter 2">
            <a:extLst>
              <a:ext uri="{FF2B5EF4-FFF2-40B4-BE49-F238E27FC236}">
                <a16:creationId xmlns:a16="http://schemas.microsoft.com/office/drawing/2014/main" id="{9464C805-368F-4B73-87D0-45DC38D8E2DE}"/>
              </a:ext>
            </a:extLst>
          </p:cNvPr>
          <p:cNvSpPr>
            <a:spLocks noGrp="1"/>
          </p:cNvSpPr>
          <p:nvPr>
            <p:ph type="dt" idx="1"/>
          </p:nvPr>
        </p:nvSpPr>
        <p:spPr>
          <a:xfrm>
            <a:off x="3520617" y="434019"/>
            <a:ext cx="2894226" cy="214073"/>
          </a:xfrm>
          <a:prstGeom prst="rect">
            <a:avLst/>
          </a:prstGeom>
        </p:spPr>
        <p:txBody>
          <a:bodyPr vert="horz" lIns="0" tIns="0" rIns="0" bIns="0" rtlCol="0" anchor="t" anchorCtr="0"/>
          <a:lstStyle>
            <a:lvl1pPr algn="r">
              <a:defRPr sz="1100"/>
            </a:lvl1pPr>
          </a:lstStyle>
          <a:p>
            <a:fld id="{FA071B09-6941-4096-94EF-29AAC1256898}" type="datetime1">
              <a:rPr lang="de-DE" smtClean="0"/>
              <a:t>21.08.2026</a:t>
            </a:fld>
            <a:endParaRPr lang="de-DE"/>
          </a:p>
        </p:txBody>
      </p:sp>
      <p:sp>
        <p:nvSpPr>
          <p:cNvPr id="43" name="Folienbildplatzhalter 3">
            <a:extLst>
              <a:ext uri="{FF2B5EF4-FFF2-40B4-BE49-F238E27FC236}">
                <a16:creationId xmlns:a16="http://schemas.microsoft.com/office/drawing/2014/main" id="{22FD7FBF-5927-46C3-8BB7-6664198A0E94}"/>
              </a:ext>
            </a:extLst>
          </p:cNvPr>
          <p:cNvSpPr>
            <a:spLocks noGrp="1" noRot="1" noChangeAspect="1"/>
          </p:cNvSpPr>
          <p:nvPr>
            <p:ph type="sldImg" idx="2"/>
          </p:nvPr>
        </p:nvSpPr>
        <p:spPr>
          <a:xfrm>
            <a:off x="654050" y="1350963"/>
            <a:ext cx="5734050" cy="3225800"/>
          </a:xfrm>
          <a:prstGeom prst="rect">
            <a:avLst/>
          </a:prstGeom>
          <a:noFill/>
          <a:ln w="12700">
            <a:solidFill>
              <a:prstClr val="black"/>
            </a:solidFill>
          </a:ln>
        </p:spPr>
        <p:txBody>
          <a:bodyPr vert="horz" lIns="98352" tIns="49175" rIns="98352" bIns="49175" rtlCol="0" anchor="ctr"/>
          <a:lstStyle/>
          <a:p>
            <a:endParaRPr lang="de-DE"/>
          </a:p>
        </p:txBody>
      </p:sp>
      <p:sp>
        <p:nvSpPr>
          <p:cNvPr id="44" name="Notizenplatzhalter 4">
            <a:extLst>
              <a:ext uri="{FF2B5EF4-FFF2-40B4-BE49-F238E27FC236}">
                <a16:creationId xmlns:a16="http://schemas.microsoft.com/office/drawing/2014/main" id="{481A5D07-D6A0-4963-86DC-111B6366A5D9}"/>
              </a:ext>
            </a:extLst>
          </p:cNvPr>
          <p:cNvSpPr>
            <a:spLocks noGrp="1"/>
          </p:cNvSpPr>
          <p:nvPr>
            <p:ph type="body" sz="quarter" idx="3"/>
          </p:nvPr>
        </p:nvSpPr>
        <p:spPr>
          <a:xfrm>
            <a:off x="642622" y="5597295"/>
            <a:ext cx="5772221" cy="2616576"/>
          </a:xfrm>
          <a:prstGeom prst="rect">
            <a:avLst/>
          </a:prstGeom>
        </p:spPr>
        <p:txBody>
          <a:bodyPr vert="horz" lIns="0" tIns="0" rIns="0" bIns="0" rtlCol="0"/>
          <a:lstStyle/>
          <a:p>
            <a:pPr lvl="0"/>
            <a:r>
              <a:rPr lang="de-DE" dirty="0"/>
              <a:t>First </a:t>
            </a:r>
            <a:r>
              <a:rPr lang="de-DE" dirty="0" err="1"/>
              <a:t>line</a:t>
            </a:r>
            <a:endParaRPr lang="de-DE" dirty="0"/>
          </a:p>
          <a:p>
            <a:pPr lvl="1"/>
            <a:r>
              <a:rPr lang="de-DE" dirty="0"/>
              <a:t>Second </a:t>
            </a:r>
            <a:r>
              <a:rPr lang="de-DE" dirty="0" err="1"/>
              <a:t>line</a:t>
            </a:r>
            <a:endParaRPr lang="de-DE" dirty="0"/>
          </a:p>
          <a:p>
            <a:pPr lvl="2"/>
            <a:r>
              <a:rPr lang="de-DE" dirty="0"/>
              <a:t>Third </a:t>
            </a:r>
            <a:r>
              <a:rPr lang="de-DE" dirty="0" err="1"/>
              <a:t>line</a:t>
            </a:r>
            <a:endParaRPr lang="de-DE" dirty="0"/>
          </a:p>
          <a:p>
            <a:pPr lvl="3"/>
            <a:r>
              <a:rPr lang="de-DE" dirty="0" err="1"/>
              <a:t>Fourth</a:t>
            </a:r>
            <a:r>
              <a:rPr lang="de-DE" dirty="0"/>
              <a:t> </a:t>
            </a:r>
            <a:r>
              <a:rPr lang="de-DE" dirty="0" err="1"/>
              <a:t>line</a:t>
            </a:r>
            <a:endParaRPr lang="de-DE" dirty="0"/>
          </a:p>
          <a:p>
            <a:pPr lvl="4"/>
            <a:r>
              <a:rPr lang="de-DE" dirty="0" err="1"/>
              <a:t>Fifth</a:t>
            </a:r>
            <a:r>
              <a:rPr lang="de-DE" dirty="0"/>
              <a:t> </a:t>
            </a:r>
            <a:r>
              <a:rPr lang="de-DE" dirty="0" err="1"/>
              <a:t>line</a:t>
            </a:r>
            <a:endParaRPr lang="de-DE" dirty="0"/>
          </a:p>
        </p:txBody>
      </p:sp>
      <p:sp>
        <p:nvSpPr>
          <p:cNvPr id="45" name="Fußzeilenplatzhalter 5">
            <a:extLst>
              <a:ext uri="{FF2B5EF4-FFF2-40B4-BE49-F238E27FC236}">
                <a16:creationId xmlns:a16="http://schemas.microsoft.com/office/drawing/2014/main" id="{516CA6B9-CA15-4826-BAC5-C84246693881}"/>
              </a:ext>
            </a:extLst>
          </p:cNvPr>
          <p:cNvSpPr>
            <a:spLocks noGrp="1"/>
          </p:cNvSpPr>
          <p:nvPr>
            <p:ph type="ftr" sz="quarter" idx="4"/>
          </p:nvPr>
        </p:nvSpPr>
        <p:spPr>
          <a:xfrm>
            <a:off x="637753" y="8799787"/>
            <a:ext cx="2882863" cy="186484"/>
          </a:xfrm>
          <a:prstGeom prst="rect">
            <a:avLst/>
          </a:prstGeom>
        </p:spPr>
        <p:txBody>
          <a:bodyPr vert="horz" lIns="0" tIns="0" rIns="0" bIns="0" rtlCol="0" anchor="b" anchorCtr="0"/>
          <a:lstStyle>
            <a:lvl1pPr algn="l">
              <a:defRPr sz="1100"/>
            </a:lvl1pPr>
          </a:lstStyle>
          <a:p>
            <a:r>
              <a:rPr lang="de-DE"/>
              <a:t>© SEW-EURODRIVE GmbH &amp; Co KG</a:t>
            </a:r>
          </a:p>
        </p:txBody>
      </p:sp>
      <p:sp>
        <p:nvSpPr>
          <p:cNvPr id="46" name="Foliennummernplatzhalter 6">
            <a:extLst>
              <a:ext uri="{FF2B5EF4-FFF2-40B4-BE49-F238E27FC236}">
                <a16:creationId xmlns:a16="http://schemas.microsoft.com/office/drawing/2014/main" id="{24C4B95A-19E1-4168-BD85-E9C01C594F51}"/>
              </a:ext>
            </a:extLst>
          </p:cNvPr>
          <p:cNvSpPr>
            <a:spLocks noGrp="1"/>
          </p:cNvSpPr>
          <p:nvPr>
            <p:ph type="sldNum" sz="quarter" idx="5"/>
          </p:nvPr>
        </p:nvSpPr>
        <p:spPr>
          <a:xfrm>
            <a:off x="3519809" y="8799787"/>
            <a:ext cx="2895037" cy="186484"/>
          </a:xfrm>
          <a:prstGeom prst="rect">
            <a:avLst/>
          </a:prstGeom>
        </p:spPr>
        <p:txBody>
          <a:bodyPr vert="horz" lIns="0" tIns="0" rIns="0" bIns="0" rtlCol="0" anchor="b" anchorCtr="0"/>
          <a:lstStyle>
            <a:lvl1pPr algn="r">
              <a:defRPr sz="1100"/>
            </a:lvl1pPr>
          </a:lstStyle>
          <a:p>
            <a:fld id="{175FDB28-EE00-48FA-92CA-246C8F9DA0DA}" type="slidenum">
              <a:rPr lang="de-DE" smtClean="0"/>
              <a:pPr/>
              <a:t>‹#›</a:t>
            </a:fld>
            <a:endParaRPr lang="de-DE"/>
          </a:p>
        </p:txBody>
      </p:sp>
      <p:pic>
        <p:nvPicPr>
          <p:cNvPr id="8" name="Grafik 7">
            <a:extLst>
              <a:ext uri="{FF2B5EF4-FFF2-40B4-BE49-F238E27FC236}">
                <a16:creationId xmlns:a16="http://schemas.microsoft.com/office/drawing/2014/main" id="{1D15203D-8D30-4EFB-BBF1-8FAAB35F8B0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7754" y="429491"/>
            <a:ext cx="832484" cy="382356"/>
          </a:xfrm>
          <a:prstGeom prst="rect">
            <a:avLst/>
          </a:prstGeom>
        </p:spPr>
      </p:pic>
    </p:spTree>
    <p:extLst>
      <p:ext uri="{BB962C8B-B14F-4D97-AF65-F5344CB8AC3E}">
        <p14:creationId xmlns:p14="http://schemas.microsoft.com/office/powerpoint/2010/main" val="1662944536"/>
      </p:ext>
    </p:extLst>
  </p:cSld>
  <p:clrMap bg1="lt1" tx1="dk1" bg2="lt2" tx2="dk2" accent1="accent1" accent2="accent2" accent3="accent3" accent4="accent4" accent5="accent5" accent6="accent6" hlink="hlink" folHlink="folHlink"/>
  <p:hf hdr="0"/>
  <p:notesStyle>
    <a:lvl1pPr marL="288000" indent="-288000" algn="l" defTabSz="914400" rtl="0" eaLnBrk="1" latinLnBrk="0" hangingPunct="1">
      <a:spcBef>
        <a:spcPts val="600"/>
      </a:spcBef>
      <a:buFont typeface="Wingdings" panose="05000000000000000000" pitchFamily="2" charset="2"/>
      <a:buChar char="§"/>
      <a:defRPr sz="1600" kern="1200">
        <a:solidFill>
          <a:schemeClr val="tx1"/>
        </a:solidFill>
        <a:latin typeface="+mn-lt"/>
        <a:ea typeface="+mn-ea"/>
        <a:cs typeface="+mn-cs"/>
      </a:defRPr>
    </a:lvl1pPr>
    <a:lvl2pPr marL="576000" indent="-288000" algn="l" defTabSz="914400" rtl="0" eaLnBrk="1" latinLnBrk="0" hangingPunct="1">
      <a:spcBef>
        <a:spcPts val="400"/>
      </a:spcBef>
      <a:buFont typeface="Symbol" panose="05050102010706020507" pitchFamily="18" charset="2"/>
      <a:buChar char="-"/>
      <a:defRPr sz="1400" kern="1200">
        <a:solidFill>
          <a:schemeClr val="tx1"/>
        </a:solidFill>
        <a:latin typeface="+mn-lt"/>
        <a:ea typeface="+mn-ea"/>
        <a:cs typeface="+mn-cs"/>
      </a:defRPr>
    </a:lvl2pPr>
    <a:lvl3pPr marL="864000" indent="-288000" algn="l" defTabSz="914400" rtl="0" eaLnBrk="1" latinLnBrk="0" hangingPunct="1">
      <a:spcBef>
        <a:spcPts val="300"/>
      </a:spcBef>
      <a:buFont typeface="Symbol" panose="05050102010706020507" pitchFamily="18" charset="2"/>
      <a:buChar char="-"/>
      <a:defRPr sz="1200" kern="1200">
        <a:solidFill>
          <a:schemeClr val="tx1"/>
        </a:solidFill>
        <a:latin typeface="+mn-lt"/>
        <a:ea typeface="+mn-ea"/>
        <a:cs typeface="+mn-cs"/>
      </a:defRPr>
    </a:lvl3pPr>
    <a:lvl4pPr marL="1152000" indent="-288000" algn="l" defTabSz="914400" rtl="0" eaLnBrk="1" latinLnBrk="0" hangingPunct="1">
      <a:spcBef>
        <a:spcPts val="300"/>
      </a:spcBef>
      <a:buFont typeface="Symbol" panose="05050102010706020507" pitchFamily="18" charset="2"/>
      <a:buChar char="-"/>
      <a:defRPr sz="1200" kern="1200">
        <a:solidFill>
          <a:schemeClr val="tx1"/>
        </a:solidFill>
        <a:latin typeface="+mn-lt"/>
        <a:ea typeface="+mn-ea"/>
        <a:cs typeface="+mn-cs"/>
      </a:defRPr>
    </a:lvl4pPr>
    <a:lvl5pPr marL="1440000" indent="-288000" algn="l" defTabSz="914400" rtl="0" eaLnBrk="1" latinLnBrk="0" hangingPunct="1">
      <a:spcBef>
        <a:spcPts val="300"/>
      </a:spcBef>
      <a:buFont typeface="Symbol" panose="05050102010706020507" pitchFamily="18"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4DCF6-41DD-23B0-765F-A5A9B60B9C2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10E04F-BC61-6EDE-54E1-E09E8A72CD23}"/>
              </a:ext>
            </a:extLst>
          </p:cNvPr>
          <p:cNvSpPr>
            <a:spLocks noGrp="1" noRot="1" noChangeAspect="1"/>
          </p:cNvSpPr>
          <p:nvPr>
            <p:ph type="sldImg"/>
          </p:nvPr>
        </p:nvSpPr>
        <p:spPr>
          <a:xfrm>
            <a:off x="2741613" y="517525"/>
            <a:ext cx="4610100" cy="2592388"/>
          </a:xfrm>
        </p:spPr>
        <p:txBody>
          <a:bodyPr/>
          <a:lstStyle/>
          <a:p>
            <a:endParaRPr lang="en-US" dirty="0"/>
          </a:p>
        </p:txBody>
      </p:sp>
      <p:sp>
        <p:nvSpPr>
          <p:cNvPr id="3" name="Notizenplatzhalter 2">
            <a:extLst>
              <a:ext uri="{FF2B5EF4-FFF2-40B4-BE49-F238E27FC236}">
                <a16:creationId xmlns:a16="http://schemas.microsoft.com/office/drawing/2014/main" id="{E1F80E23-93BF-D80B-A57D-EEB63FCFB340}"/>
              </a:ext>
            </a:extLst>
          </p:cNvPr>
          <p:cNvSpPr>
            <a:spLocks noGrp="1"/>
          </p:cNvSpPr>
          <p:nvPr>
            <p:ph type="body" idx="1"/>
          </p:nvPr>
        </p:nvSpPr>
        <p:spPr/>
        <p:txBody>
          <a:bodyPr/>
          <a:lstStyle/>
          <a:p>
            <a:pPr marL="293472" indent="-293472"/>
            <a:r>
              <a:rPr lang="en-US" dirty="0"/>
              <a:t>Welcome comments and introductions </a:t>
            </a:r>
          </a:p>
        </p:txBody>
      </p:sp>
      <p:sp>
        <p:nvSpPr>
          <p:cNvPr id="4" name="Foliennummernplatzhalter 3">
            <a:extLst>
              <a:ext uri="{FF2B5EF4-FFF2-40B4-BE49-F238E27FC236}">
                <a16:creationId xmlns:a16="http://schemas.microsoft.com/office/drawing/2014/main" id="{C98A07E9-3527-7767-5280-6E4041762433}"/>
              </a:ext>
            </a:extLst>
          </p:cNvPr>
          <p:cNvSpPr>
            <a:spLocks noGrp="1"/>
          </p:cNvSpPr>
          <p:nvPr>
            <p:ph type="sldNum" sz="quarter" idx="10"/>
          </p:nvPr>
        </p:nvSpPr>
        <p:spPr/>
        <p:txBody>
          <a:bodyPr/>
          <a:lstStyle/>
          <a:p>
            <a:fld id="{CE35F1F0-B9E7-41E7-8B00-8C80AF610DA3}" type="slidenum">
              <a:rPr lang="de-DE" smtClean="0"/>
              <a:pPr/>
              <a:t>1</a:t>
            </a:fld>
            <a:endParaRPr lang="de-DE" dirty="0"/>
          </a:p>
        </p:txBody>
      </p:sp>
    </p:spTree>
    <p:extLst>
      <p:ext uri="{BB962C8B-B14F-4D97-AF65-F5344CB8AC3E}">
        <p14:creationId xmlns:p14="http://schemas.microsoft.com/office/powerpoint/2010/main" val="1652886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dirty="0"/>
              <a:t>Briefly describe what you’ll be covering. </a:t>
            </a:r>
          </a:p>
        </p:txBody>
      </p:sp>
      <p:sp>
        <p:nvSpPr>
          <p:cNvPr id="4" name="Date Placeholder 3"/>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p:cNvSpPr>
            <a:spLocks noGrp="1"/>
          </p:cNvSpPr>
          <p:nvPr>
            <p:ph type="ftr" sz="quarter" idx="4"/>
          </p:nvPr>
        </p:nvSpPr>
        <p:spPr/>
        <p:txBody>
          <a:bodyPr/>
          <a:lstStyle/>
          <a:p>
            <a:r>
              <a:rPr lang="de-DE"/>
              <a:t>© SEW-EURODRIVE GmbH &amp; Co KG</a:t>
            </a:r>
          </a:p>
        </p:txBody>
      </p:sp>
      <p:sp>
        <p:nvSpPr>
          <p:cNvPr id="6" name="Slide Number Placeholder 5"/>
          <p:cNvSpPr>
            <a:spLocks noGrp="1"/>
          </p:cNvSpPr>
          <p:nvPr>
            <p:ph type="sldNum" sz="quarter" idx="5"/>
          </p:nvPr>
        </p:nvSpPr>
        <p:spPr/>
        <p:txBody>
          <a:bodyPr/>
          <a:lstStyle/>
          <a:p>
            <a:fld id="{175FDB28-EE00-48FA-92CA-246C8F9DA0DA}" type="slidenum">
              <a:rPr lang="de-DE" smtClean="0"/>
              <a:pPr/>
              <a:t>2</a:t>
            </a:fld>
            <a:endParaRPr lang="de-DE"/>
          </a:p>
        </p:txBody>
      </p:sp>
    </p:spTree>
    <p:extLst>
      <p:ext uri="{BB962C8B-B14F-4D97-AF65-F5344CB8AC3E}">
        <p14:creationId xmlns:p14="http://schemas.microsoft.com/office/powerpoint/2010/main" val="849392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293472" indent="-293472"/>
            <a:r>
              <a:rPr lang="en-US" dirty="0"/>
              <a:t>Family-owned since 1931</a:t>
            </a:r>
          </a:p>
          <a:p>
            <a:pPr marL="293472" indent="-293472"/>
            <a:r>
              <a:rPr lang="en-US" dirty="0"/>
              <a:t>Founded in Bruchsal, Germany. </a:t>
            </a:r>
          </a:p>
          <a:p>
            <a:pPr marL="293472" indent="-293472" defTabSz="931774">
              <a:spcBef>
                <a:spcPts val="611"/>
              </a:spcBef>
              <a:defRPr/>
            </a:pPr>
            <a:r>
              <a:rPr lang="en-US" dirty="0"/>
              <a:t>Ernst Blickle &gt; Great-grandsons Christopher and Rainer Blickle (fourth generation on site in Wellford and Lyman)</a:t>
            </a:r>
          </a:p>
          <a:p>
            <a:pPr marL="293472" indent="-293472" defTabSz="931774">
              <a:spcBef>
                <a:spcPts val="611"/>
              </a:spcBef>
              <a:defRPr/>
            </a:pPr>
            <a:r>
              <a:rPr lang="en-US" dirty="0"/>
              <a:t>Because we remain family owned, we have the freedom to plan with decades in mind, not quarters</a:t>
            </a:r>
          </a:p>
        </p:txBody>
      </p:sp>
      <p:sp>
        <p:nvSpPr>
          <p:cNvPr id="4" name="Date Placeholder 3"/>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p:cNvSpPr>
            <a:spLocks noGrp="1"/>
          </p:cNvSpPr>
          <p:nvPr>
            <p:ph type="ftr" sz="quarter" idx="4"/>
          </p:nvPr>
        </p:nvSpPr>
        <p:spPr/>
        <p:txBody>
          <a:bodyPr/>
          <a:lstStyle/>
          <a:p>
            <a:r>
              <a:rPr lang="de-DE"/>
              <a:t>© SEW-EURODRIVE GmbH &amp; Co KG</a:t>
            </a:r>
          </a:p>
        </p:txBody>
      </p:sp>
      <p:sp>
        <p:nvSpPr>
          <p:cNvPr id="6" name="Slide Number Placeholder 5"/>
          <p:cNvSpPr>
            <a:spLocks noGrp="1"/>
          </p:cNvSpPr>
          <p:nvPr>
            <p:ph type="sldNum" sz="quarter" idx="5"/>
          </p:nvPr>
        </p:nvSpPr>
        <p:spPr/>
        <p:txBody>
          <a:bodyPr/>
          <a:lstStyle/>
          <a:p>
            <a:fld id="{175FDB28-EE00-48FA-92CA-246C8F9DA0DA}" type="slidenum">
              <a:rPr lang="de-DE" smtClean="0"/>
              <a:pPr/>
              <a:t>3</a:t>
            </a:fld>
            <a:endParaRPr lang="de-DE"/>
          </a:p>
        </p:txBody>
      </p:sp>
    </p:spTree>
    <p:extLst>
      <p:ext uri="{BB962C8B-B14F-4D97-AF65-F5344CB8AC3E}">
        <p14:creationId xmlns:p14="http://schemas.microsoft.com/office/powerpoint/2010/main" val="1453277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endParaRPr lang="en-US" b="1" dirty="0"/>
          </a:p>
        </p:txBody>
      </p:sp>
      <p:sp>
        <p:nvSpPr>
          <p:cNvPr id="4" name="Date Placeholder 3"/>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p:cNvSpPr>
            <a:spLocks noGrp="1"/>
          </p:cNvSpPr>
          <p:nvPr>
            <p:ph type="ftr" sz="quarter" idx="4"/>
          </p:nvPr>
        </p:nvSpPr>
        <p:spPr/>
        <p:txBody>
          <a:bodyPr/>
          <a:lstStyle/>
          <a:p>
            <a:r>
              <a:rPr lang="de-DE"/>
              <a:t>© SEW-EURODRIVE GmbH &amp; Co KG</a:t>
            </a:r>
          </a:p>
        </p:txBody>
      </p:sp>
      <p:sp>
        <p:nvSpPr>
          <p:cNvPr id="6" name="Slide Number Placeholder 5"/>
          <p:cNvSpPr>
            <a:spLocks noGrp="1"/>
          </p:cNvSpPr>
          <p:nvPr>
            <p:ph type="sldNum" sz="quarter" idx="5"/>
          </p:nvPr>
        </p:nvSpPr>
        <p:spPr/>
        <p:txBody>
          <a:bodyPr/>
          <a:lstStyle/>
          <a:p>
            <a:fld id="{175FDB28-EE00-48FA-92CA-246C8F9DA0DA}" type="slidenum">
              <a:rPr lang="de-DE" smtClean="0"/>
              <a:pPr/>
              <a:t>4</a:t>
            </a:fld>
            <a:endParaRPr lang="de-DE"/>
          </a:p>
        </p:txBody>
      </p:sp>
    </p:spTree>
    <p:extLst>
      <p:ext uri="{BB962C8B-B14F-4D97-AF65-F5344CB8AC3E}">
        <p14:creationId xmlns:p14="http://schemas.microsoft.com/office/powerpoint/2010/main" val="3526076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741613" y="517525"/>
            <a:ext cx="4610100" cy="2592388"/>
          </a:xfrm>
        </p:spPr>
        <p:txBody>
          <a:bodyPr/>
          <a:lstStyle/>
          <a:p>
            <a:endParaRPr lang="en-US" dirty="0"/>
          </a:p>
        </p:txBody>
      </p:sp>
      <p:sp>
        <p:nvSpPr>
          <p:cNvPr id="3" name="Notizenplatzhalter 2"/>
          <p:cNvSpPr>
            <a:spLocks noGrp="1"/>
          </p:cNvSpPr>
          <p:nvPr>
            <p:ph type="body" idx="1"/>
          </p:nvPr>
        </p:nvSpPr>
        <p:spPr/>
        <p:txBody>
          <a:bodyPr/>
          <a:lstStyle/>
          <a:p>
            <a:pPr marL="293472" indent="-293472"/>
            <a:r>
              <a:rPr lang="de-DE" b="0" i="0" dirty="0"/>
              <a:t>We span six of the seven continents and appoximately 57 countries. This global reach fulfills our mission to provide quicker delivery time and better overall customer support our customers deserve.</a:t>
            </a:r>
          </a:p>
          <a:p>
            <a:pPr marL="293472" indent="-293472" defTabSz="931774">
              <a:spcBef>
                <a:spcPts val="611"/>
              </a:spcBef>
              <a:spcAft>
                <a:spcPts val="611"/>
              </a:spcAft>
              <a:defRPr/>
            </a:pPr>
            <a:r>
              <a:rPr lang="en-US" dirty="0"/>
              <a:t>When selecting new Assembly locations, no matter where in the world, we carefully consider regional customer needs and logistics.</a:t>
            </a:r>
            <a:endParaRPr lang="en-US" b="1" dirty="0"/>
          </a:p>
          <a:p>
            <a:pPr marL="293472" indent="-293472" defTabSz="931774">
              <a:spcBef>
                <a:spcPts val="611"/>
              </a:spcBef>
              <a:spcAft>
                <a:spcPts val="611"/>
              </a:spcAft>
              <a:defRPr/>
            </a:pPr>
            <a:r>
              <a:rPr lang="en-US" dirty="0"/>
              <a:t>We seek expansion and growth – only when it adds efficiencies and passes a higher level of service and value to customers.</a:t>
            </a:r>
            <a:endParaRPr lang="en-US" b="1" dirty="0"/>
          </a:p>
        </p:txBody>
      </p:sp>
      <p:sp>
        <p:nvSpPr>
          <p:cNvPr id="4" name="Foliennummernplatzhalter 3"/>
          <p:cNvSpPr>
            <a:spLocks noGrp="1"/>
          </p:cNvSpPr>
          <p:nvPr>
            <p:ph type="sldNum" sz="quarter" idx="10"/>
          </p:nvPr>
        </p:nvSpPr>
        <p:spPr/>
        <p:txBody>
          <a:bodyPr/>
          <a:lstStyle/>
          <a:p>
            <a:fld id="{CE35F1F0-B9E7-41E7-8B00-8C80AF610DA3}" type="slidenum">
              <a:rPr lang="de-DE" smtClean="0"/>
              <a:pPr/>
              <a:t>5</a:t>
            </a:fld>
            <a:endParaRPr lang="de-DE" dirty="0"/>
          </a:p>
        </p:txBody>
      </p:sp>
    </p:spTree>
    <p:extLst>
      <p:ext uri="{BB962C8B-B14F-4D97-AF65-F5344CB8AC3E}">
        <p14:creationId xmlns:p14="http://schemas.microsoft.com/office/powerpoint/2010/main" val="362909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A6BC2-F9F4-3A3D-FBD0-EC18A72428A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F68876-95EE-5332-9EB1-4B3B6A44DF03}"/>
              </a:ext>
            </a:extLst>
          </p:cNvPr>
          <p:cNvSpPr>
            <a:spLocks noGrp="1" noRot="1" noChangeAspect="1"/>
          </p:cNvSpPr>
          <p:nvPr>
            <p:ph type="sldImg"/>
          </p:nvPr>
        </p:nvSpPr>
        <p:spPr>
          <a:xfrm>
            <a:off x="2741613" y="517525"/>
            <a:ext cx="4610100" cy="2592388"/>
          </a:xfrm>
        </p:spPr>
        <p:txBody>
          <a:bodyPr/>
          <a:lstStyle/>
          <a:p>
            <a:endParaRPr lang="en-US" dirty="0"/>
          </a:p>
        </p:txBody>
      </p:sp>
      <p:sp>
        <p:nvSpPr>
          <p:cNvPr id="3" name="Notizenplatzhalter 2">
            <a:extLst>
              <a:ext uri="{FF2B5EF4-FFF2-40B4-BE49-F238E27FC236}">
                <a16:creationId xmlns:a16="http://schemas.microsoft.com/office/drawing/2014/main" id="{8BE27144-E3A7-B55D-7036-AD59E689D7C8}"/>
              </a:ext>
            </a:extLst>
          </p:cNvPr>
          <p:cNvSpPr>
            <a:spLocks noGrp="1"/>
          </p:cNvSpPr>
          <p:nvPr>
            <p:ph type="body" idx="1"/>
          </p:nvPr>
        </p:nvSpPr>
        <p:spPr/>
        <p:txBody>
          <a:bodyPr/>
          <a:lstStyle/>
          <a:p>
            <a:pPr marL="293472" indent="-293472"/>
            <a:endParaRPr lang="en-US" b="1" dirty="0"/>
          </a:p>
        </p:txBody>
      </p:sp>
      <p:sp>
        <p:nvSpPr>
          <p:cNvPr id="4" name="Foliennummernplatzhalter 3">
            <a:extLst>
              <a:ext uri="{FF2B5EF4-FFF2-40B4-BE49-F238E27FC236}">
                <a16:creationId xmlns:a16="http://schemas.microsoft.com/office/drawing/2014/main" id="{A273F653-AC41-4C89-ADF8-F90C65FF3266}"/>
              </a:ext>
            </a:extLst>
          </p:cNvPr>
          <p:cNvSpPr>
            <a:spLocks noGrp="1"/>
          </p:cNvSpPr>
          <p:nvPr>
            <p:ph type="sldNum" sz="quarter" idx="10"/>
          </p:nvPr>
        </p:nvSpPr>
        <p:spPr/>
        <p:txBody>
          <a:bodyPr/>
          <a:lstStyle/>
          <a:p>
            <a:fld id="{CE35F1F0-B9E7-41E7-8B00-8C80AF610DA3}" type="slidenum">
              <a:rPr lang="de-DE" smtClean="0"/>
              <a:pPr/>
              <a:t>6</a:t>
            </a:fld>
            <a:endParaRPr lang="de-DE" dirty="0"/>
          </a:p>
        </p:txBody>
      </p:sp>
    </p:spTree>
    <p:extLst>
      <p:ext uri="{BB962C8B-B14F-4D97-AF65-F5344CB8AC3E}">
        <p14:creationId xmlns:p14="http://schemas.microsoft.com/office/powerpoint/2010/main" val="2683571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endParaRPr lang="en-US" dirty="0"/>
          </a:p>
        </p:txBody>
      </p:sp>
      <p:sp>
        <p:nvSpPr>
          <p:cNvPr id="4" name="Date Placeholder 3"/>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p:cNvSpPr>
            <a:spLocks noGrp="1"/>
          </p:cNvSpPr>
          <p:nvPr>
            <p:ph type="ftr" sz="quarter" idx="4"/>
          </p:nvPr>
        </p:nvSpPr>
        <p:spPr/>
        <p:txBody>
          <a:bodyPr/>
          <a:lstStyle/>
          <a:p>
            <a:r>
              <a:rPr lang="de-DE"/>
              <a:t>© SEW-EURODRIVE GmbH &amp; Co KG</a:t>
            </a:r>
          </a:p>
        </p:txBody>
      </p:sp>
      <p:sp>
        <p:nvSpPr>
          <p:cNvPr id="6" name="Slide Number Placeholder 5"/>
          <p:cNvSpPr>
            <a:spLocks noGrp="1"/>
          </p:cNvSpPr>
          <p:nvPr>
            <p:ph type="sldNum" sz="quarter" idx="5"/>
          </p:nvPr>
        </p:nvSpPr>
        <p:spPr/>
        <p:txBody>
          <a:bodyPr/>
          <a:lstStyle/>
          <a:p>
            <a:fld id="{175FDB28-EE00-48FA-92CA-246C8F9DA0DA}" type="slidenum">
              <a:rPr lang="de-DE" smtClean="0"/>
              <a:pPr/>
              <a:t>7</a:t>
            </a:fld>
            <a:endParaRPr lang="de-DE"/>
          </a:p>
        </p:txBody>
      </p:sp>
    </p:spTree>
    <p:extLst>
      <p:ext uri="{BB962C8B-B14F-4D97-AF65-F5344CB8AC3E}">
        <p14:creationId xmlns:p14="http://schemas.microsoft.com/office/powerpoint/2010/main" val="3774320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2B903-250C-4C79-3A91-04EEF0734D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2CD36CE-D697-274D-5F7C-240E6DD3EBC4}"/>
              </a:ext>
            </a:extLst>
          </p:cNvPr>
          <p:cNvSpPr>
            <a:spLocks noGrp="1" noRot="1" noChangeAspect="1"/>
          </p:cNvSpPr>
          <p:nvPr>
            <p:ph type="sldImg"/>
          </p:nvPr>
        </p:nvSpPr>
        <p:spPr>
          <a:xfrm>
            <a:off x="2741613" y="517525"/>
            <a:ext cx="4610100" cy="2592388"/>
          </a:xfrm>
        </p:spPr>
        <p:txBody>
          <a:bodyPr/>
          <a:lstStyle/>
          <a:p>
            <a:endParaRPr lang="en-US" dirty="0"/>
          </a:p>
        </p:txBody>
      </p:sp>
      <p:sp>
        <p:nvSpPr>
          <p:cNvPr id="3" name="Notizenplatzhalter 2">
            <a:extLst>
              <a:ext uri="{FF2B5EF4-FFF2-40B4-BE49-F238E27FC236}">
                <a16:creationId xmlns:a16="http://schemas.microsoft.com/office/drawing/2014/main" id="{65966AB2-6506-9F08-272E-71E111171899}"/>
              </a:ext>
            </a:extLst>
          </p:cNvPr>
          <p:cNvSpPr>
            <a:spLocks noGrp="1"/>
          </p:cNvSpPr>
          <p:nvPr>
            <p:ph type="body" idx="1"/>
          </p:nvPr>
        </p:nvSpPr>
        <p:spPr/>
        <p:txBody>
          <a:bodyPr/>
          <a:lstStyle/>
          <a:p>
            <a:pPr marL="0" indent="0" defTabSz="931774">
              <a:spcBef>
                <a:spcPts val="611"/>
              </a:spcBef>
              <a:spcAft>
                <a:spcPts val="611"/>
              </a:spcAft>
              <a:buNone/>
              <a:defRPr/>
            </a:pPr>
            <a:endParaRPr lang="en-US" b="1" dirty="0"/>
          </a:p>
        </p:txBody>
      </p:sp>
      <p:sp>
        <p:nvSpPr>
          <p:cNvPr id="4" name="Foliennummernplatzhalter 3">
            <a:extLst>
              <a:ext uri="{FF2B5EF4-FFF2-40B4-BE49-F238E27FC236}">
                <a16:creationId xmlns:a16="http://schemas.microsoft.com/office/drawing/2014/main" id="{543914ED-F6BB-2EC8-AAAD-44FCE2414068}"/>
              </a:ext>
            </a:extLst>
          </p:cNvPr>
          <p:cNvSpPr>
            <a:spLocks noGrp="1"/>
          </p:cNvSpPr>
          <p:nvPr>
            <p:ph type="sldNum" sz="quarter" idx="10"/>
          </p:nvPr>
        </p:nvSpPr>
        <p:spPr/>
        <p:txBody>
          <a:bodyPr/>
          <a:lstStyle/>
          <a:p>
            <a:fld id="{CE35F1F0-B9E7-41E7-8B00-8C80AF610DA3}" type="slidenum">
              <a:rPr lang="de-DE" smtClean="0"/>
              <a:pPr/>
              <a:t>8</a:t>
            </a:fld>
            <a:endParaRPr lang="de-DE" dirty="0"/>
          </a:p>
        </p:txBody>
      </p:sp>
    </p:spTree>
    <p:extLst>
      <p:ext uri="{BB962C8B-B14F-4D97-AF65-F5344CB8AC3E}">
        <p14:creationId xmlns:p14="http://schemas.microsoft.com/office/powerpoint/2010/main" val="413839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5939B-7DB2-45C2-B723-73B18D3FF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992C6-92EE-C5B2-AE4F-1EC309A46C3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4FE47C8-CF16-39C3-30E2-77F6F33DAAFD}"/>
              </a:ext>
            </a:extLst>
          </p:cNvPr>
          <p:cNvSpPr>
            <a:spLocks noGrp="1"/>
          </p:cNvSpPr>
          <p:nvPr>
            <p:ph type="body" idx="1"/>
          </p:nvPr>
        </p:nvSpPr>
        <p:spPr/>
        <p:txBody>
          <a:bodyPr/>
          <a:lstStyle/>
          <a:p>
            <a:endParaRPr lang="en-US" baseline="0" dirty="0"/>
          </a:p>
        </p:txBody>
      </p:sp>
      <p:sp>
        <p:nvSpPr>
          <p:cNvPr id="4" name="Date Placeholder 3">
            <a:extLst>
              <a:ext uri="{FF2B5EF4-FFF2-40B4-BE49-F238E27FC236}">
                <a16:creationId xmlns:a16="http://schemas.microsoft.com/office/drawing/2014/main" id="{062CCBD7-A45A-672F-A1D4-6BD3719F9755}"/>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C8157187-AA51-F581-A63D-128DE12423CF}"/>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74B62678-8D52-13FF-2F2B-9F70F03092A9}"/>
              </a:ext>
            </a:extLst>
          </p:cNvPr>
          <p:cNvSpPr>
            <a:spLocks noGrp="1"/>
          </p:cNvSpPr>
          <p:nvPr>
            <p:ph type="sldNum" sz="quarter" idx="5"/>
          </p:nvPr>
        </p:nvSpPr>
        <p:spPr/>
        <p:txBody>
          <a:bodyPr/>
          <a:lstStyle/>
          <a:p>
            <a:fld id="{175FDB28-EE00-48FA-92CA-246C8F9DA0DA}" type="slidenum">
              <a:rPr lang="de-DE" smtClean="0"/>
              <a:pPr/>
              <a:t>9</a:t>
            </a:fld>
            <a:endParaRPr lang="de-DE"/>
          </a:p>
        </p:txBody>
      </p:sp>
    </p:spTree>
    <p:extLst>
      <p:ext uri="{BB962C8B-B14F-4D97-AF65-F5344CB8AC3E}">
        <p14:creationId xmlns:p14="http://schemas.microsoft.com/office/powerpoint/2010/main" val="400402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FA0AA-1CD8-1D3A-6093-5625AF15A3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F3139-CAFD-0262-3B77-5FBE69A3A2B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DB6274E-572D-7A41-832A-4879A01D6D41}"/>
              </a:ext>
            </a:extLst>
          </p:cNvPr>
          <p:cNvSpPr>
            <a:spLocks noGrp="1"/>
          </p:cNvSpPr>
          <p:nvPr>
            <p:ph type="body" idx="1"/>
          </p:nvPr>
        </p:nvSpPr>
        <p:spPr/>
        <p:txBody>
          <a:bodyPr/>
          <a:lstStyle/>
          <a:p>
            <a:pPr marL="0" indent="0">
              <a:buNone/>
            </a:pPr>
            <a:r>
              <a:rPr lang="en-US" dirty="0"/>
              <a:t>R Series — Inline helical gear units and gearmotors, available in single- or multi-stage configurations</a:t>
            </a:r>
          </a:p>
          <a:p>
            <a:pPr marL="0" indent="0">
              <a:buNone/>
            </a:pPr>
            <a:r>
              <a:rPr lang="en-US" dirty="0"/>
              <a:t>K Series — Right-angle gear units and gearmotors with highly efficient helical-bevel and/or hypoid gearing</a:t>
            </a:r>
          </a:p>
          <a:p>
            <a:pPr marL="0" indent="0">
              <a:buNone/>
            </a:pPr>
            <a:r>
              <a:rPr lang="en-US" dirty="0"/>
              <a:t>S Series — Right-angle helical-worm gear units and gearmotors. Economical, wear-free design.</a:t>
            </a:r>
          </a:p>
          <a:p>
            <a:pPr marL="0" indent="0">
              <a:buNone/>
            </a:pPr>
            <a:r>
              <a:rPr lang="en-US" dirty="0"/>
              <a:t>W Series — Right-angle economical gearmotors with SPIROPLAN® gearing</a:t>
            </a:r>
          </a:p>
          <a:p>
            <a:pPr marL="0" indent="0">
              <a:buNone/>
            </a:pPr>
            <a:r>
              <a:rPr lang="en-US" dirty="0"/>
              <a:t>F Series — Slim design parallel shaft helical gear units and gearmotors</a:t>
            </a:r>
          </a:p>
          <a:p>
            <a:pPr marL="0" indent="0">
              <a:buNone/>
            </a:pPr>
            <a:endParaRPr lang="en-US" dirty="0"/>
          </a:p>
          <a:p>
            <a:pPr marL="0" indent="0">
              <a:buNone/>
            </a:pPr>
            <a:r>
              <a:rPr lang="en-US" dirty="0"/>
              <a:t>Stainless Steel — Available in right angle and inline configurations, stainless gear units meet IP69K standards for wet areas subject to frequent cleaning. </a:t>
            </a:r>
          </a:p>
          <a:p>
            <a:pPr marL="0" indent="0">
              <a:buNone/>
            </a:pPr>
            <a:endParaRPr lang="en-US" dirty="0"/>
          </a:p>
          <a:p>
            <a:pPr marL="0" indent="0">
              <a:buNone/>
            </a:pPr>
            <a:r>
              <a:rPr lang="en-US" dirty="0"/>
              <a:t>Mixer and Screw Conveyor Drives — Optimized motor and gear unit options for mixing, agitating, and screw conveyor applications. Specialized options for extended bearing and seal life</a:t>
            </a:r>
          </a:p>
          <a:p>
            <a:pPr marL="0" indent="0">
              <a:buNone/>
            </a:pPr>
            <a:endParaRPr lang="en-US" dirty="0"/>
          </a:p>
          <a:p>
            <a:pPr marL="0" indent="0">
              <a:buNone/>
            </a:pPr>
            <a:r>
              <a:rPr lang="en-US" dirty="0"/>
              <a:t>TorqLOC® — simple to use hollow-shaft shrink disc mounting system for use between the machine shaft and the gear unit</a:t>
            </a:r>
          </a:p>
          <a:p>
            <a:pPr marL="0" indent="0">
              <a:buNone/>
            </a:pPr>
            <a:endParaRPr lang="en-US" dirty="0"/>
          </a:p>
          <a:p>
            <a:pPr marL="0" indent="0" defTabSz="931774">
              <a:spcBef>
                <a:spcPts val="611"/>
              </a:spcBef>
              <a:buNone/>
              <a:defRPr/>
            </a:pPr>
            <a:r>
              <a:rPr lang="en-US" dirty="0"/>
              <a:t>Explosion-proof gear units — Conforms with the most important regulations and standards for the global market, from ATEX to IECEx to HazLoc-NA® </a:t>
            </a:r>
          </a:p>
        </p:txBody>
      </p:sp>
      <p:sp>
        <p:nvSpPr>
          <p:cNvPr id="4" name="Date Placeholder 3">
            <a:extLst>
              <a:ext uri="{FF2B5EF4-FFF2-40B4-BE49-F238E27FC236}">
                <a16:creationId xmlns:a16="http://schemas.microsoft.com/office/drawing/2014/main" id="{BF49A3DE-32BC-ABFF-9BBC-AAAA3DC4D056}"/>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93200000-F547-AC0C-3407-7B10672FB626}"/>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F97EA021-90F0-7E02-03CB-82EB93C1BA08}"/>
              </a:ext>
            </a:extLst>
          </p:cNvPr>
          <p:cNvSpPr>
            <a:spLocks noGrp="1"/>
          </p:cNvSpPr>
          <p:nvPr>
            <p:ph type="sldNum" sz="quarter" idx="5"/>
          </p:nvPr>
        </p:nvSpPr>
        <p:spPr/>
        <p:txBody>
          <a:bodyPr/>
          <a:lstStyle/>
          <a:p>
            <a:fld id="{175FDB28-EE00-48FA-92CA-246C8F9DA0DA}" type="slidenum">
              <a:rPr lang="de-DE" smtClean="0"/>
              <a:pPr/>
              <a:t>11</a:t>
            </a:fld>
            <a:endParaRPr lang="de-DE"/>
          </a:p>
        </p:txBody>
      </p:sp>
    </p:spTree>
    <p:extLst>
      <p:ext uri="{BB962C8B-B14F-4D97-AF65-F5344CB8AC3E}">
        <p14:creationId xmlns:p14="http://schemas.microsoft.com/office/powerpoint/2010/main" val="282266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C2AE7-8ECD-9796-6426-4661E8CC5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C0ED1-7D03-37F6-0940-0AB32DCBD1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C9E5278-9947-891E-9328-8952B46547F2}"/>
              </a:ext>
            </a:extLst>
          </p:cNvPr>
          <p:cNvSpPr>
            <a:spLocks noGrp="1"/>
          </p:cNvSpPr>
          <p:nvPr>
            <p:ph type="body" idx="1"/>
          </p:nvPr>
        </p:nvSpPr>
        <p:spPr/>
        <p:txBody>
          <a:bodyPr/>
          <a:lstStyle/>
          <a:p>
            <a:pPr marL="0" indent="0">
              <a:buNone/>
            </a:pPr>
            <a:endParaRPr lang="en-US" dirty="0"/>
          </a:p>
        </p:txBody>
      </p:sp>
      <p:sp>
        <p:nvSpPr>
          <p:cNvPr id="4" name="Date Placeholder 3">
            <a:extLst>
              <a:ext uri="{FF2B5EF4-FFF2-40B4-BE49-F238E27FC236}">
                <a16:creationId xmlns:a16="http://schemas.microsoft.com/office/drawing/2014/main" id="{6148EFFC-95D5-34F7-1CEA-2E9CC4D63276}"/>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CF4000E7-84BC-64F0-84F1-F1CFEEED471E}"/>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F8C3560A-E55D-767A-BB28-84CFD0F0B535}"/>
              </a:ext>
            </a:extLst>
          </p:cNvPr>
          <p:cNvSpPr>
            <a:spLocks noGrp="1"/>
          </p:cNvSpPr>
          <p:nvPr>
            <p:ph type="sldNum" sz="quarter" idx="5"/>
          </p:nvPr>
        </p:nvSpPr>
        <p:spPr/>
        <p:txBody>
          <a:bodyPr/>
          <a:lstStyle/>
          <a:p>
            <a:fld id="{175FDB28-EE00-48FA-92CA-246C8F9DA0DA}" type="slidenum">
              <a:rPr lang="de-DE" smtClean="0"/>
              <a:pPr/>
              <a:t>12</a:t>
            </a:fld>
            <a:endParaRPr lang="de-DE"/>
          </a:p>
        </p:txBody>
      </p:sp>
    </p:spTree>
    <p:extLst>
      <p:ext uri="{BB962C8B-B14F-4D97-AF65-F5344CB8AC3E}">
        <p14:creationId xmlns:p14="http://schemas.microsoft.com/office/powerpoint/2010/main" val="3817289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619E8-C5A9-079A-D829-51A3512E8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A58A9-6BCB-D336-8CAF-E1783F34159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C681D46-41A3-81F9-B829-6C5B903C8E79}"/>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FDDE7173-5E16-9A30-6EDB-A18F91B7DED7}"/>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F937899D-A52F-3E19-7010-4841D6EAC33A}"/>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1B0B76B2-3B99-F3D0-09BE-7925A5D85A02}"/>
              </a:ext>
            </a:extLst>
          </p:cNvPr>
          <p:cNvSpPr>
            <a:spLocks noGrp="1"/>
          </p:cNvSpPr>
          <p:nvPr>
            <p:ph type="sldNum" sz="quarter" idx="5"/>
          </p:nvPr>
        </p:nvSpPr>
        <p:spPr/>
        <p:txBody>
          <a:bodyPr/>
          <a:lstStyle/>
          <a:p>
            <a:fld id="{175FDB28-EE00-48FA-92CA-246C8F9DA0DA}" type="slidenum">
              <a:rPr lang="de-DE" smtClean="0"/>
              <a:pPr/>
              <a:t>13</a:t>
            </a:fld>
            <a:endParaRPr lang="de-DE"/>
          </a:p>
        </p:txBody>
      </p:sp>
    </p:spTree>
    <p:extLst>
      <p:ext uri="{BB962C8B-B14F-4D97-AF65-F5344CB8AC3E}">
        <p14:creationId xmlns:p14="http://schemas.microsoft.com/office/powerpoint/2010/main" val="3500901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21BEC-5F0D-E6F4-1892-6BD78283F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51E77-46FC-4520-B435-B598063EC79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2AD011-99D2-EC6C-67F5-F8A6CD445DF0}"/>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E676461B-B68E-E78F-D42F-7BDE9121E0BC}"/>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3251C13F-1F8E-6F2F-2C9A-A364DAC43938}"/>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AE9A8D64-AA8A-34FD-3A7E-8B18F079B32D}"/>
              </a:ext>
            </a:extLst>
          </p:cNvPr>
          <p:cNvSpPr>
            <a:spLocks noGrp="1"/>
          </p:cNvSpPr>
          <p:nvPr>
            <p:ph type="sldNum" sz="quarter" idx="5"/>
          </p:nvPr>
        </p:nvSpPr>
        <p:spPr/>
        <p:txBody>
          <a:bodyPr/>
          <a:lstStyle/>
          <a:p>
            <a:fld id="{175FDB28-EE00-48FA-92CA-246C8F9DA0DA}" type="slidenum">
              <a:rPr lang="de-DE" smtClean="0"/>
              <a:pPr/>
              <a:t>14</a:t>
            </a:fld>
            <a:endParaRPr lang="de-DE"/>
          </a:p>
        </p:txBody>
      </p:sp>
    </p:spTree>
    <p:extLst>
      <p:ext uri="{BB962C8B-B14F-4D97-AF65-F5344CB8AC3E}">
        <p14:creationId xmlns:p14="http://schemas.microsoft.com/office/powerpoint/2010/main" val="2994570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94336-E140-D35A-94C1-32245E6BE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DDB298-71CA-528A-760F-55F60F8DB37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0991D17-51B4-B038-A91E-EF53A89CC4EB}"/>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B898A198-AB20-3AAA-F303-85922EC49724}"/>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546D76EB-3EBC-EC97-CB33-D57664EC1FC5}"/>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2974D9A3-BF38-4F9A-B96C-C2DA1E22F06C}"/>
              </a:ext>
            </a:extLst>
          </p:cNvPr>
          <p:cNvSpPr>
            <a:spLocks noGrp="1"/>
          </p:cNvSpPr>
          <p:nvPr>
            <p:ph type="sldNum" sz="quarter" idx="5"/>
          </p:nvPr>
        </p:nvSpPr>
        <p:spPr/>
        <p:txBody>
          <a:bodyPr/>
          <a:lstStyle/>
          <a:p>
            <a:fld id="{175FDB28-EE00-48FA-92CA-246C8F9DA0DA}" type="slidenum">
              <a:rPr lang="de-DE" smtClean="0"/>
              <a:pPr/>
              <a:t>15</a:t>
            </a:fld>
            <a:endParaRPr lang="de-DE"/>
          </a:p>
        </p:txBody>
      </p:sp>
    </p:spTree>
    <p:extLst>
      <p:ext uri="{BB962C8B-B14F-4D97-AF65-F5344CB8AC3E}">
        <p14:creationId xmlns:p14="http://schemas.microsoft.com/office/powerpoint/2010/main" val="1297660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dirty="0"/>
              <a:t>Describe MOVI-C: Hardware and software from a single source: Seamless integration with controls, components, and software. </a:t>
            </a:r>
          </a:p>
          <a:p>
            <a:endParaRPr lang="en-US" dirty="0"/>
          </a:p>
        </p:txBody>
      </p:sp>
      <p:sp>
        <p:nvSpPr>
          <p:cNvPr id="4" name="Date Placeholder 3"/>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p:cNvSpPr>
            <a:spLocks noGrp="1"/>
          </p:cNvSpPr>
          <p:nvPr>
            <p:ph type="ftr" sz="quarter" idx="4"/>
          </p:nvPr>
        </p:nvSpPr>
        <p:spPr/>
        <p:txBody>
          <a:bodyPr/>
          <a:lstStyle/>
          <a:p>
            <a:r>
              <a:rPr lang="de-DE"/>
              <a:t>© SEW-EURODRIVE GmbH &amp; Co KG</a:t>
            </a:r>
          </a:p>
        </p:txBody>
      </p:sp>
      <p:sp>
        <p:nvSpPr>
          <p:cNvPr id="6" name="Slide Number Placeholder 5"/>
          <p:cNvSpPr>
            <a:spLocks noGrp="1"/>
          </p:cNvSpPr>
          <p:nvPr>
            <p:ph type="sldNum" sz="quarter" idx="5"/>
          </p:nvPr>
        </p:nvSpPr>
        <p:spPr/>
        <p:txBody>
          <a:bodyPr/>
          <a:lstStyle/>
          <a:p>
            <a:fld id="{175FDB28-EE00-48FA-92CA-246C8F9DA0DA}" type="slidenum">
              <a:rPr lang="de-DE" smtClean="0"/>
              <a:pPr/>
              <a:t>16</a:t>
            </a:fld>
            <a:endParaRPr lang="de-DE"/>
          </a:p>
        </p:txBody>
      </p:sp>
    </p:spTree>
    <p:extLst>
      <p:ext uri="{BB962C8B-B14F-4D97-AF65-F5344CB8AC3E}">
        <p14:creationId xmlns:p14="http://schemas.microsoft.com/office/powerpoint/2010/main" val="18593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p:cNvSpPr>
            <a:spLocks noGrp="1"/>
          </p:cNvSpPr>
          <p:nvPr>
            <p:ph type="ftr" sz="quarter" idx="4"/>
          </p:nvPr>
        </p:nvSpPr>
        <p:spPr/>
        <p:txBody>
          <a:bodyPr/>
          <a:lstStyle/>
          <a:p>
            <a:r>
              <a:rPr lang="de-DE"/>
              <a:t>© SEW-EURODRIVE GmbH &amp; Co KG</a:t>
            </a:r>
          </a:p>
        </p:txBody>
      </p:sp>
      <p:sp>
        <p:nvSpPr>
          <p:cNvPr id="6" name="Slide Number Placeholder 5"/>
          <p:cNvSpPr>
            <a:spLocks noGrp="1"/>
          </p:cNvSpPr>
          <p:nvPr>
            <p:ph type="sldNum" sz="quarter" idx="5"/>
          </p:nvPr>
        </p:nvSpPr>
        <p:spPr/>
        <p:txBody>
          <a:bodyPr/>
          <a:lstStyle/>
          <a:p>
            <a:fld id="{175FDB28-EE00-48FA-92CA-246C8F9DA0DA}" type="slidenum">
              <a:rPr lang="de-DE" smtClean="0"/>
              <a:pPr/>
              <a:t>18</a:t>
            </a:fld>
            <a:endParaRPr lang="de-DE"/>
          </a:p>
        </p:txBody>
      </p:sp>
    </p:spTree>
    <p:extLst>
      <p:ext uri="{BB962C8B-B14F-4D97-AF65-F5344CB8AC3E}">
        <p14:creationId xmlns:p14="http://schemas.microsoft.com/office/powerpoint/2010/main" val="905610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3AAA4-BA81-D27D-D835-3C9FA3E3A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7BDE1-81AE-82B8-86E1-2B8493725C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F1F879B-3F98-3C74-F12C-F075F57B4B69}"/>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C298A7D-6C0B-BFD8-8A9B-84FB7B5CDB81}"/>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1FC7DE72-06E6-9800-6801-5B82B59218C4}"/>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28A958E1-B32B-5075-3CCA-4FEB55037774}"/>
              </a:ext>
            </a:extLst>
          </p:cNvPr>
          <p:cNvSpPr>
            <a:spLocks noGrp="1"/>
          </p:cNvSpPr>
          <p:nvPr>
            <p:ph type="sldNum" sz="quarter" idx="5"/>
          </p:nvPr>
        </p:nvSpPr>
        <p:spPr/>
        <p:txBody>
          <a:bodyPr/>
          <a:lstStyle/>
          <a:p>
            <a:fld id="{175FDB28-EE00-48FA-92CA-246C8F9DA0DA}" type="slidenum">
              <a:rPr lang="de-DE" smtClean="0"/>
              <a:pPr/>
              <a:t>21</a:t>
            </a:fld>
            <a:endParaRPr lang="de-DE"/>
          </a:p>
        </p:txBody>
      </p:sp>
    </p:spTree>
    <p:extLst>
      <p:ext uri="{BB962C8B-B14F-4D97-AF65-F5344CB8AC3E}">
        <p14:creationId xmlns:p14="http://schemas.microsoft.com/office/powerpoint/2010/main" val="2722305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64B5-239F-E48E-07C5-82912D380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31C8F-ED8D-0880-B2BA-63936027AB6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1907414-120D-38BF-8375-B879F3E8DAC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3C8430AC-A65B-CFC8-A027-C8A65CB102FE}"/>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8F7B815F-173F-54EE-8D1D-B83074D8FF9D}"/>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BFC9AE2E-2E8D-41C3-07E2-4A3E2B6D8773}"/>
              </a:ext>
            </a:extLst>
          </p:cNvPr>
          <p:cNvSpPr>
            <a:spLocks noGrp="1"/>
          </p:cNvSpPr>
          <p:nvPr>
            <p:ph type="sldNum" sz="quarter" idx="5"/>
          </p:nvPr>
        </p:nvSpPr>
        <p:spPr/>
        <p:txBody>
          <a:bodyPr/>
          <a:lstStyle/>
          <a:p>
            <a:fld id="{175FDB28-EE00-48FA-92CA-246C8F9DA0DA}" type="slidenum">
              <a:rPr lang="de-DE" smtClean="0"/>
              <a:pPr/>
              <a:t>22</a:t>
            </a:fld>
            <a:endParaRPr lang="de-DE"/>
          </a:p>
        </p:txBody>
      </p:sp>
    </p:spTree>
    <p:extLst>
      <p:ext uri="{BB962C8B-B14F-4D97-AF65-F5344CB8AC3E}">
        <p14:creationId xmlns:p14="http://schemas.microsoft.com/office/powerpoint/2010/main" val="2820469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0DA57-493E-5FA1-F718-680D3D6FC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0707C-7B0D-EB36-612C-67CB91398D8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22A6F46-6A50-F85F-066F-112B4B13F07A}"/>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99791C5F-7690-F3C4-968C-01AAAC9B65A6}"/>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F2BE6800-6611-F9E6-990A-01B4E0566C20}"/>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195A2246-15E2-15CE-76F2-979F6C8C3BB3}"/>
              </a:ext>
            </a:extLst>
          </p:cNvPr>
          <p:cNvSpPr>
            <a:spLocks noGrp="1"/>
          </p:cNvSpPr>
          <p:nvPr>
            <p:ph type="sldNum" sz="quarter" idx="5"/>
          </p:nvPr>
        </p:nvSpPr>
        <p:spPr/>
        <p:txBody>
          <a:bodyPr/>
          <a:lstStyle/>
          <a:p>
            <a:fld id="{175FDB28-EE00-48FA-92CA-246C8F9DA0DA}" type="slidenum">
              <a:rPr lang="de-DE" smtClean="0"/>
              <a:pPr/>
              <a:t>23</a:t>
            </a:fld>
            <a:endParaRPr lang="de-DE"/>
          </a:p>
        </p:txBody>
      </p:sp>
    </p:spTree>
    <p:extLst>
      <p:ext uri="{BB962C8B-B14F-4D97-AF65-F5344CB8AC3E}">
        <p14:creationId xmlns:p14="http://schemas.microsoft.com/office/powerpoint/2010/main" val="3114905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02E06-80BB-194C-50D9-E98022EEC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A310A-839E-AA6B-8736-2330A199161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CC25517-1965-CBF0-2230-B250F4CE1C3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5D1A417B-50AC-251B-E43B-FAB253CDB028}"/>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DA25C6FD-DE3D-0F3A-7FE6-3F69FE8484D4}"/>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1775313E-6EAF-8C88-83B7-21A79A0B88DD}"/>
              </a:ext>
            </a:extLst>
          </p:cNvPr>
          <p:cNvSpPr>
            <a:spLocks noGrp="1"/>
          </p:cNvSpPr>
          <p:nvPr>
            <p:ph type="sldNum" sz="quarter" idx="5"/>
          </p:nvPr>
        </p:nvSpPr>
        <p:spPr/>
        <p:txBody>
          <a:bodyPr/>
          <a:lstStyle/>
          <a:p>
            <a:fld id="{175FDB28-EE00-48FA-92CA-246C8F9DA0DA}" type="slidenum">
              <a:rPr lang="de-DE" smtClean="0"/>
              <a:pPr/>
              <a:t>24</a:t>
            </a:fld>
            <a:endParaRPr lang="de-DE"/>
          </a:p>
        </p:txBody>
      </p:sp>
    </p:spTree>
    <p:extLst>
      <p:ext uri="{BB962C8B-B14F-4D97-AF65-F5344CB8AC3E}">
        <p14:creationId xmlns:p14="http://schemas.microsoft.com/office/powerpoint/2010/main" val="3195696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C0681-1EC2-D126-30CC-ABCD45462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874F9-EB11-7B4E-3E3B-5F3128EDB5B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A79F9A-9EDE-CAA8-C8B0-92B50C2757CB}"/>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7131296F-03E3-2EDD-4C21-1873365BA03D}"/>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666976B9-F09A-BC19-C53B-5427E70CF7D0}"/>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575167F3-6C23-4048-FFF6-6D563810C799}"/>
              </a:ext>
            </a:extLst>
          </p:cNvPr>
          <p:cNvSpPr>
            <a:spLocks noGrp="1"/>
          </p:cNvSpPr>
          <p:nvPr>
            <p:ph type="sldNum" sz="quarter" idx="5"/>
          </p:nvPr>
        </p:nvSpPr>
        <p:spPr/>
        <p:txBody>
          <a:bodyPr/>
          <a:lstStyle/>
          <a:p>
            <a:fld id="{175FDB28-EE00-48FA-92CA-246C8F9DA0DA}" type="slidenum">
              <a:rPr lang="de-DE" smtClean="0"/>
              <a:pPr/>
              <a:t>25</a:t>
            </a:fld>
            <a:endParaRPr lang="de-DE"/>
          </a:p>
        </p:txBody>
      </p:sp>
    </p:spTree>
    <p:extLst>
      <p:ext uri="{BB962C8B-B14F-4D97-AF65-F5344CB8AC3E}">
        <p14:creationId xmlns:p14="http://schemas.microsoft.com/office/powerpoint/2010/main" val="3423265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F72C8-1D9D-327C-8106-3A65E9E18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E90CF-1350-9925-5F0E-2E2CD9F11DC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E277C8B-6CC5-47B2-BD3F-625088A4FAEE}"/>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E8F43CC-7D5A-A56E-AB95-1DDE12941D60}"/>
              </a:ext>
            </a:extLst>
          </p:cNvPr>
          <p:cNvSpPr>
            <a:spLocks noGrp="1"/>
          </p:cNvSpPr>
          <p:nvPr>
            <p:ph type="dt" idx="1"/>
          </p:nvPr>
        </p:nvSpPr>
        <p:spPr/>
        <p:txBody>
          <a:bodyPr/>
          <a:lstStyle/>
          <a:p>
            <a:fld id="{FA071B09-6941-4096-94EF-29AAC1256898}" type="datetime1">
              <a:rPr lang="de-DE" smtClean="0"/>
              <a:t>21.08.2026</a:t>
            </a:fld>
            <a:endParaRPr lang="de-DE"/>
          </a:p>
        </p:txBody>
      </p:sp>
      <p:sp>
        <p:nvSpPr>
          <p:cNvPr id="5" name="Footer Placeholder 4">
            <a:extLst>
              <a:ext uri="{FF2B5EF4-FFF2-40B4-BE49-F238E27FC236}">
                <a16:creationId xmlns:a16="http://schemas.microsoft.com/office/drawing/2014/main" id="{C83F2D2C-90C9-96D9-7636-C651610AD792}"/>
              </a:ext>
            </a:extLst>
          </p:cNvPr>
          <p:cNvSpPr>
            <a:spLocks noGrp="1"/>
          </p:cNvSpPr>
          <p:nvPr>
            <p:ph type="ftr" sz="quarter" idx="4"/>
          </p:nvPr>
        </p:nvSpPr>
        <p:spPr/>
        <p:txBody>
          <a:bodyPr/>
          <a:lstStyle/>
          <a:p>
            <a:r>
              <a:rPr lang="de-DE"/>
              <a:t>© SEW-EURODRIVE GmbH &amp; Co KG</a:t>
            </a:r>
          </a:p>
        </p:txBody>
      </p:sp>
      <p:sp>
        <p:nvSpPr>
          <p:cNvPr id="6" name="Slide Number Placeholder 5">
            <a:extLst>
              <a:ext uri="{FF2B5EF4-FFF2-40B4-BE49-F238E27FC236}">
                <a16:creationId xmlns:a16="http://schemas.microsoft.com/office/drawing/2014/main" id="{C91110DA-818F-8AB2-8097-34E150D37AD1}"/>
              </a:ext>
            </a:extLst>
          </p:cNvPr>
          <p:cNvSpPr>
            <a:spLocks noGrp="1"/>
          </p:cNvSpPr>
          <p:nvPr>
            <p:ph type="sldNum" sz="quarter" idx="5"/>
          </p:nvPr>
        </p:nvSpPr>
        <p:spPr/>
        <p:txBody>
          <a:bodyPr/>
          <a:lstStyle/>
          <a:p>
            <a:fld id="{175FDB28-EE00-48FA-92CA-246C8F9DA0DA}" type="slidenum">
              <a:rPr lang="de-DE" smtClean="0"/>
              <a:pPr/>
              <a:t>26</a:t>
            </a:fld>
            <a:endParaRPr lang="de-DE"/>
          </a:p>
        </p:txBody>
      </p:sp>
    </p:spTree>
    <p:extLst>
      <p:ext uri="{BB962C8B-B14F-4D97-AF65-F5344CB8AC3E}">
        <p14:creationId xmlns:p14="http://schemas.microsoft.com/office/powerpoint/2010/main" val="1939324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hyperlink" Target="https://www.facebook.com/sew.antriebstechnik" TargetMode="External"/><Relationship Id="rId18" Type="http://schemas.openxmlformats.org/officeDocument/2006/relationships/hyperlink" Target="https://www.xing.com/pages/sew-eurodrivegmbh-cokg" TargetMode="External"/><Relationship Id="rId3" Type="http://schemas.openxmlformats.org/officeDocument/2006/relationships/image" Target="../media/image3.svg"/><Relationship Id="rId7" Type="http://schemas.openxmlformats.org/officeDocument/2006/relationships/image" Target="../media/image6.svg"/><Relationship Id="rId12" Type="http://schemas.openxmlformats.org/officeDocument/2006/relationships/image" Target="../media/image11.svg"/><Relationship Id="rId17" Type="http://schemas.openxmlformats.org/officeDocument/2006/relationships/hyperlink" Target="https://instagram.com/sew_eurodrive/" TargetMode="External"/><Relationship Id="rId2" Type="http://schemas.openxmlformats.org/officeDocument/2006/relationships/image" Target="../media/image2.svg"/><Relationship Id="rId16" Type="http://schemas.openxmlformats.org/officeDocument/2006/relationships/hyperlink" Target="https://www.linkedin.com/company/sew-eurodrive" TargetMode="External"/><Relationship Id="rId1" Type="http://schemas.openxmlformats.org/officeDocument/2006/relationships/slideMaster" Target="../slideMasters/slideMaster1.xml"/><Relationship Id="rId6" Type="http://schemas.openxmlformats.org/officeDocument/2006/relationships/hyperlink" Target="http://www.sew-eurodrive.de/" TargetMode="External"/><Relationship Id="rId11" Type="http://schemas.openxmlformats.org/officeDocument/2006/relationships/image" Target="../media/image10.svg"/><Relationship Id="rId5" Type="http://schemas.openxmlformats.org/officeDocument/2006/relationships/image" Target="../media/image5.svg"/><Relationship Id="rId15" Type="http://schemas.openxmlformats.org/officeDocument/2006/relationships/hyperlink" Target="https://www.youtube.com/user/SewEurodriveTV" TargetMode="External"/><Relationship Id="rId10" Type="http://schemas.openxmlformats.org/officeDocument/2006/relationships/image" Target="../media/image9.svg"/><Relationship Id="rId4" Type="http://schemas.openxmlformats.org/officeDocument/2006/relationships/image" Target="../media/image4.svg"/><Relationship Id="rId9" Type="http://schemas.openxmlformats.org/officeDocument/2006/relationships/image" Target="../media/image8.svg"/><Relationship Id="rId14" Type="http://schemas.openxmlformats.org/officeDocument/2006/relationships/hyperlink" Target="https://twitter.com/SEWEURODRIVE" TargetMode="Externa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hyperlink" Target="https://instagram.com/sew_eurodrive/" TargetMode="External"/><Relationship Id="rId3" Type="http://schemas.openxmlformats.org/officeDocument/2006/relationships/image" Target="../media/image6.svg"/><Relationship Id="rId7" Type="http://schemas.openxmlformats.org/officeDocument/2006/relationships/image" Target="../media/image10.svg"/><Relationship Id="rId12" Type="http://schemas.openxmlformats.org/officeDocument/2006/relationships/hyperlink" Target="https://www.linkedin.com/company/sew-eurodrive" TargetMode="External"/><Relationship Id="rId2" Type="http://schemas.openxmlformats.org/officeDocument/2006/relationships/hyperlink" Target="http://www.sew-eurodrive.de/" TargetMode="External"/><Relationship Id="rId1" Type="http://schemas.openxmlformats.org/officeDocument/2006/relationships/slideMaster" Target="../slideMasters/slideMaster1.xml"/><Relationship Id="rId6" Type="http://schemas.openxmlformats.org/officeDocument/2006/relationships/image" Target="../media/image9.svg"/><Relationship Id="rId11" Type="http://schemas.openxmlformats.org/officeDocument/2006/relationships/hyperlink" Target="https://www.youtube.com/user/SewEurodriveTV" TargetMode="External"/><Relationship Id="rId5" Type="http://schemas.openxmlformats.org/officeDocument/2006/relationships/image" Target="../media/image8.svg"/><Relationship Id="rId10" Type="http://schemas.openxmlformats.org/officeDocument/2006/relationships/hyperlink" Target="https://twitter.com/SEWEURODRIVE" TargetMode="External"/><Relationship Id="rId4" Type="http://schemas.openxmlformats.org/officeDocument/2006/relationships/image" Target="../media/image7.svg"/><Relationship Id="rId9" Type="http://schemas.openxmlformats.org/officeDocument/2006/relationships/hyperlink" Target="https://www.facebook.com/sew.antriebstechnik" TargetMode="External"/><Relationship Id="rId14" Type="http://schemas.openxmlformats.org/officeDocument/2006/relationships/hyperlink" Target="https://www.xing.com/pages/sew-eurodrivegmbh-cokg" TargetMode="Externa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hyperlink" Target="https://www.facebook.com/sew.antriebstechnik" TargetMode="External"/><Relationship Id="rId18" Type="http://schemas.openxmlformats.org/officeDocument/2006/relationships/hyperlink" Target="https://www.xing.com/pages/sew-eurodrivegmbh-cokg" TargetMode="External"/><Relationship Id="rId3" Type="http://schemas.openxmlformats.org/officeDocument/2006/relationships/image" Target="../media/image3.svg"/><Relationship Id="rId7" Type="http://schemas.openxmlformats.org/officeDocument/2006/relationships/image" Target="../media/image6.svg"/><Relationship Id="rId12" Type="http://schemas.openxmlformats.org/officeDocument/2006/relationships/image" Target="../media/image11.svg"/><Relationship Id="rId17" Type="http://schemas.openxmlformats.org/officeDocument/2006/relationships/hyperlink" Target="https://instagram.com/sew_eurodrive/" TargetMode="External"/><Relationship Id="rId2" Type="http://schemas.openxmlformats.org/officeDocument/2006/relationships/image" Target="../media/image2.svg"/><Relationship Id="rId16" Type="http://schemas.openxmlformats.org/officeDocument/2006/relationships/hyperlink" Target="https://www.linkedin.com/company/sew-eurodrive" TargetMode="External"/><Relationship Id="rId1" Type="http://schemas.openxmlformats.org/officeDocument/2006/relationships/slideMaster" Target="../slideMasters/slideMaster1.xml"/><Relationship Id="rId6" Type="http://schemas.openxmlformats.org/officeDocument/2006/relationships/hyperlink" Target="http://www.sew-eurodrive.de/" TargetMode="External"/><Relationship Id="rId11" Type="http://schemas.openxmlformats.org/officeDocument/2006/relationships/image" Target="../media/image10.svg"/><Relationship Id="rId5" Type="http://schemas.openxmlformats.org/officeDocument/2006/relationships/image" Target="../media/image5.svg"/><Relationship Id="rId15" Type="http://schemas.openxmlformats.org/officeDocument/2006/relationships/hyperlink" Target="https://www.youtube.com/user/SewEurodriveTV" TargetMode="External"/><Relationship Id="rId10" Type="http://schemas.openxmlformats.org/officeDocument/2006/relationships/image" Target="../media/image9.svg"/><Relationship Id="rId4" Type="http://schemas.openxmlformats.org/officeDocument/2006/relationships/image" Target="../media/image4.svg"/><Relationship Id="rId9" Type="http://schemas.openxmlformats.org/officeDocument/2006/relationships/image" Target="../media/image8.svg"/><Relationship Id="rId14" Type="http://schemas.openxmlformats.org/officeDocument/2006/relationships/hyperlink" Target="https://twitter.com/SEWEURODRIVE"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hyperlink" Target="https://www.facebook.com/sew.antriebstechnik" TargetMode="External"/><Relationship Id="rId18" Type="http://schemas.openxmlformats.org/officeDocument/2006/relationships/hyperlink" Target="https://www.xing.com/pages/sew-eurodrivegmbh-cokg" TargetMode="External"/><Relationship Id="rId3" Type="http://schemas.openxmlformats.org/officeDocument/2006/relationships/image" Target="../media/image13.svg"/><Relationship Id="rId7" Type="http://schemas.openxmlformats.org/officeDocument/2006/relationships/image" Target="../media/image16.svg"/><Relationship Id="rId12" Type="http://schemas.openxmlformats.org/officeDocument/2006/relationships/image" Target="../media/image21.svg"/><Relationship Id="rId17" Type="http://schemas.openxmlformats.org/officeDocument/2006/relationships/hyperlink" Target="https://instagram.com/sew_eurodrive/" TargetMode="External"/><Relationship Id="rId2" Type="http://schemas.openxmlformats.org/officeDocument/2006/relationships/image" Target="../media/image12.svg"/><Relationship Id="rId16" Type="http://schemas.openxmlformats.org/officeDocument/2006/relationships/hyperlink" Target="https://www.linkedin.com/company/sew-eurodrive" TargetMode="External"/><Relationship Id="rId1" Type="http://schemas.openxmlformats.org/officeDocument/2006/relationships/slideMaster" Target="../slideMasters/slideMaster2.xml"/><Relationship Id="rId6" Type="http://schemas.openxmlformats.org/officeDocument/2006/relationships/hyperlink" Target="http://www.sew-eurodrive.de/" TargetMode="External"/><Relationship Id="rId11" Type="http://schemas.openxmlformats.org/officeDocument/2006/relationships/image" Target="../media/image20.svg"/><Relationship Id="rId5" Type="http://schemas.openxmlformats.org/officeDocument/2006/relationships/image" Target="../media/image15.svg"/><Relationship Id="rId15" Type="http://schemas.openxmlformats.org/officeDocument/2006/relationships/hyperlink" Target="https://www.youtube.com/user/SewEurodriveTV" TargetMode="External"/><Relationship Id="rId10" Type="http://schemas.openxmlformats.org/officeDocument/2006/relationships/image" Target="../media/image19.svg"/><Relationship Id="rId4" Type="http://schemas.openxmlformats.org/officeDocument/2006/relationships/image" Target="../media/image14.svg"/><Relationship Id="rId9" Type="http://schemas.openxmlformats.org/officeDocument/2006/relationships/image" Target="../media/image18.svg"/><Relationship Id="rId14" Type="http://schemas.openxmlformats.org/officeDocument/2006/relationships/hyperlink" Target="https://twitter.com/SEWEURODRIVE" TargetMode="External"/></Relationships>
</file>

<file path=ppt/slideLayouts/_rels/slideLayout42.xml.rels><?xml version="1.0" encoding="UTF-8" standalone="yes"?>
<Relationships xmlns="http://schemas.openxmlformats.org/package/2006/relationships"><Relationship Id="rId8" Type="http://schemas.openxmlformats.org/officeDocument/2006/relationships/hyperlink" Target="https://www.facebook.com/sew.antriebstechnik" TargetMode="External"/><Relationship Id="rId13" Type="http://schemas.openxmlformats.org/officeDocument/2006/relationships/hyperlink" Target="https://www.xing.com/pages/sew-eurodrivegmbh-cokg" TargetMode="External"/><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hyperlink" Target="https://instagram.com/sew_eurodrive/" TargetMode="External"/><Relationship Id="rId2" Type="http://schemas.openxmlformats.org/officeDocument/2006/relationships/image" Target="../media/image6.svg"/><Relationship Id="rId1" Type="http://schemas.openxmlformats.org/officeDocument/2006/relationships/slideMaster" Target="../slideMasters/slideMaster2.xml"/><Relationship Id="rId6" Type="http://schemas.openxmlformats.org/officeDocument/2006/relationships/image" Target="../media/image10.svg"/><Relationship Id="rId11" Type="http://schemas.openxmlformats.org/officeDocument/2006/relationships/hyperlink" Target="https://www.linkedin.com/company/sew-eurodrive" TargetMode="External"/><Relationship Id="rId5" Type="http://schemas.openxmlformats.org/officeDocument/2006/relationships/image" Target="../media/image9.svg"/><Relationship Id="rId10" Type="http://schemas.openxmlformats.org/officeDocument/2006/relationships/hyperlink" Target="https://www.youtube.com/user/SewEurodriveTV" TargetMode="External"/><Relationship Id="rId4" Type="http://schemas.openxmlformats.org/officeDocument/2006/relationships/image" Target="../media/image8.svg"/><Relationship Id="rId9" Type="http://schemas.openxmlformats.org/officeDocument/2006/relationships/hyperlink" Target="https://twitter.com/SEWEURODRIVE" TargetMode="External"/><Relationship Id="rId14" Type="http://schemas.openxmlformats.org/officeDocument/2006/relationships/hyperlink" Target="http://www.sew-eurodrive.de/" TargetMode="Externa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hyperlink" Target="https://www.facebook.com/sew.antriebstechnik" TargetMode="External"/><Relationship Id="rId18" Type="http://schemas.openxmlformats.org/officeDocument/2006/relationships/hyperlink" Target="https://www.xing.com/pages/sew-eurodrivegmbh-cokg" TargetMode="External"/><Relationship Id="rId3" Type="http://schemas.openxmlformats.org/officeDocument/2006/relationships/image" Target="../media/image3.svg"/><Relationship Id="rId7" Type="http://schemas.openxmlformats.org/officeDocument/2006/relationships/image" Target="../media/image16.svg"/><Relationship Id="rId12" Type="http://schemas.openxmlformats.org/officeDocument/2006/relationships/image" Target="../media/image21.svg"/><Relationship Id="rId17" Type="http://schemas.openxmlformats.org/officeDocument/2006/relationships/hyperlink" Target="https://instagram.com/sew_eurodrive/" TargetMode="External"/><Relationship Id="rId2" Type="http://schemas.openxmlformats.org/officeDocument/2006/relationships/image" Target="../media/image2.svg"/><Relationship Id="rId16" Type="http://schemas.openxmlformats.org/officeDocument/2006/relationships/hyperlink" Target="https://www.linkedin.com/company/sew-eurodrive" TargetMode="External"/><Relationship Id="rId1" Type="http://schemas.openxmlformats.org/officeDocument/2006/relationships/slideMaster" Target="../slideMasters/slideMaster2.xml"/><Relationship Id="rId6" Type="http://schemas.openxmlformats.org/officeDocument/2006/relationships/hyperlink" Target="http://www.sew-eurodrive.de/" TargetMode="External"/><Relationship Id="rId11" Type="http://schemas.openxmlformats.org/officeDocument/2006/relationships/image" Target="../media/image20.svg"/><Relationship Id="rId5" Type="http://schemas.openxmlformats.org/officeDocument/2006/relationships/image" Target="../media/image5.svg"/><Relationship Id="rId15" Type="http://schemas.openxmlformats.org/officeDocument/2006/relationships/hyperlink" Target="https://www.youtube.com/user/SewEurodriveTV" TargetMode="External"/><Relationship Id="rId10" Type="http://schemas.openxmlformats.org/officeDocument/2006/relationships/image" Target="../media/image19.svg"/><Relationship Id="rId4" Type="http://schemas.openxmlformats.org/officeDocument/2006/relationships/image" Target="../media/image4.svg"/><Relationship Id="rId9" Type="http://schemas.openxmlformats.org/officeDocument/2006/relationships/image" Target="../media/image18.svg"/><Relationship Id="rId14" Type="http://schemas.openxmlformats.org/officeDocument/2006/relationships/hyperlink" Target="https://twitter.com/SEWEURODRIVE"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CD47DA4-41C0-4981-ACA9-E766C8333B47}"/>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7457092E-B6CE-4940-B96C-7D518B9E65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2651" y="422448"/>
            <a:ext cx="1172337" cy="541391"/>
          </a:xfrm>
          <a:prstGeom prst="rect">
            <a:avLst/>
          </a:prstGeom>
        </p:spPr>
      </p:pic>
      <p:cxnSp>
        <p:nvCxnSpPr>
          <p:cNvPr id="10" name="Gerader Verbinder 9">
            <a:extLst>
              <a:ext uri="{FF2B5EF4-FFF2-40B4-BE49-F238E27FC236}">
                <a16:creationId xmlns:a16="http://schemas.microsoft.com/office/drawing/2014/main" id="{F4573716-1FE5-486F-8C8A-CFFDAF4A915E}"/>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bg1"/>
            </a:solidFill>
            <a:prstDash val="solid"/>
            <a:round/>
            <a:headEnd type="none" w="med" len="med"/>
            <a:tailEnd type="none" w="med" len="med"/>
          </a:ln>
          <a:effectLst/>
        </p:spPr>
      </p:cxnSp>
      <p:sp>
        <p:nvSpPr>
          <p:cNvPr id="11" name="Textplatzhalter 8">
            <a:extLst>
              <a:ext uri="{FF2B5EF4-FFF2-40B4-BE49-F238E27FC236}">
                <a16:creationId xmlns:a16="http://schemas.microsoft.com/office/drawing/2014/main" id="{D0DA87F4-7858-4532-A613-C22BFA1D6018}"/>
              </a:ext>
            </a:extLst>
          </p:cNvPr>
          <p:cNvSpPr>
            <a:spLocks noGrp="1"/>
          </p:cNvSpPr>
          <p:nvPr>
            <p:ph type="body" sz="quarter" idx="13" hasCustomPrompt="1"/>
          </p:nvPr>
        </p:nvSpPr>
        <p:spPr>
          <a:xfrm>
            <a:off x="227808" y="932790"/>
            <a:ext cx="10097292" cy="677108"/>
          </a:xfrm>
          <a:prstGeom prst="rect">
            <a:avLst/>
          </a:prstGeom>
        </p:spPr>
        <p:txBody>
          <a:bodyPr wrap="square" lIns="0" tIns="0" rIns="0" bIns="0" anchor="b" anchorCtr="0">
            <a:spAutoFit/>
          </a:bodyPr>
          <a:lstStyle>
            <a:lvl1pPr marL="0" indent="0">
              <a:spcBef>
                <a:spcPts val="0"/>
              </a:spcBef>
              <a:buNone/>
              <a:defRPr sz="44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dirty="0"/>
              <a:t>Title of </a:t>
            </a:r>
            <a:r>
              <a:rPr lang="de-DE" dirty="0" err="1"/>
              <a:t>presentation</a:t>
            </a:r>
            <a:r>
              <a:rPr lang="de-DE" dirty="0"/>
              <a:t> (max. two lines)</a:t>
            </a:r>
          </a:p>
        </p:txBody>
      </p:sp>
      <p:sp>
        <p:nvSpPr>
          <p:cNvPr id="14" name="Textplatzhalter 8">
            <a:extLst>
              <a:ext uri="{FF2B5EF4-FFF2-40B4-BE49-F238E27FC236}">
                <a16:creationId xmlns:a16="http://schemas.microsoft.com/office/drawing/2014/main" id="{D60A1359-4425-4CE7-9447-3C13B08969A8}"/>
              </a:ext>
            </a:extLst>
          </p:cNvPr>
          <p:cNvSpPr>
            <a:spLocks noGrp="1"/>
          </p:cNvSpPr>
          <p:nvPr>
            <p:ph type="body" sz="quarter" idx="14" hasCustomPrompt="1"/>
          </p:nvPr>
        </p:nvSpPr>
        <p:spPr>
          <a:xfrm>
            <a:off x="227808" y="1635499"/>
            <a:ext cx="11737180" cy="307777"/>
          </a:xfrm>
          <a:prstGeom prst="rect">
            <a:avLst/>
          </a:prstGeom>
        </p:spPr>
        <p:txBody>
          <a:bodyPr wrap="square" lIns="0" tIns="0" rIns="0" bIns="0" anchor="b" anchorCtr="0">
            <a:spAutoFit/>
          </a:bodyPr>
          <a:lstStyle>
            <a:lvl1pPr marL="0" indent="0">
              <a:spcBef>
                <a:spcPts val="0"/>
              </a:spcBef>
              <a:buNone/>
              <a:defRPr sz="2000" b="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dirty="0"/>
              <a:t>Additional information (</a:t>
            </a:r>
            <a:r>
              <a:rPr lang="de-DE" dirty="0" err="1"/>
              <a:t>single</a:t>
            </a:r>
            <a:r>
              <a:rPr lang="de-DE" dirty="0"/>
              <a:t> line)</a:t>
            </a:r>
          </a:p>
        </p:txBody>
      </p:sp>
      <p:sp>
        <p:nvSpPr>
          <p:cNvPr id="17" name="Bildplatzhalter 15">
            <a:extLst>
              <a:ext uri="{FF2B5EF4-FFF2-40B4-BE49-F238E27FC236}">
                <a16:creationId xmlns:a16="http://schemas.microsoft.com/office/drawing/2014/main" id="{40C8452E-5AD8-4F84-A3B6-5885E6198451}"/>
              </a:ext>
            </a:extLst>
          </p:cNvPr>
          <p:cNvSpPr>
            <a:spLocks noGrp="1"/>
          </p:cNvSpPr>
          <p:nvPr>
            <p:ph type="pic" sz="quarter" idx="15" hasCustomPrompt="1"/>
          </p:nvPr>
        </p:nvSpPr>
        <p:spPr>
          <a:xfrm>
            <a:off x="227013" y="2114584"/>
            <a:ext cx="11737974" cy="4517990"/>
          </a:xfrm>
          <a:prstGeom prst="rect">
            <a:avLst/>
          </a:prstGeom>
        </p:spPr>
        <p:txBody>
          <a:bodyPr anchor="ctr">
            <a:noAutofit/>
          </a:bodyPr>
          <a:lstStyle>
            <a:lvl1pPr marL="0" indent="0" algn="ctr">
              <a:spcBef>
                <a:spcPts val="0"/>
              </a:spcBef>
              <a:buNone/>
              <a:defRPr sz="1400">
                <a:solidFill>
                  <a:schemeClr val="bg1"/>
                </a:solidFill>
              </a:defRPr>
            </a:lvl1pPr>
          </a:lstStyle>
          <a:p>
            <a:r>
              <a:rPr lang="en-US" dirty="0"/>
              <a:t>Please insert a picture by clicking </a:t>
            </a:r>
            <a:br>
              <a:rPr lang="en-US" dirty="0"/>
            </a:br>
            <a:r>
              <a:rPr lang="en-US" dirty="0"/>
              <a:t>on the icon</a:t>
            </a:r>
            <a:endParaRPr lang="de-DE"/>
          </a:p>
        </p:txBody>
      </p:sp>
    </p:spTree>
    <p:extLst>
      <p:ext uri="{BB962C8B-B14F-4D97-AF65-F5344CB8AC3E}">
        <p14:creationId xmlns:p14="http://schemas.microsoft.com/office/powerpoint/2010/main" val="357138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CA366560-2A47-40CC-8980-D508C8E2B46E}"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7" name="Textplatzhalter 6">
            <a:extLst>
              <a:ext uri="{FF2B5EF4-FFF2-40B4-BE49-F238E27FC236}">
                <a16:creationId xmlns:a16="http://schemas.microsoft.com/office/drawing/2014/main" id="{86934D17-A206-4103-A93B-D176E98486EF}"/>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1539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86366FD2-C138-4C54-A7D3-B45EB5F71478}"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8"/>
            <a:ext cx="11737180" cy="4716462"/>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7" name="Textplatzhalter 6">
            <a:extLst>
              <a:ext uri="{FF2B5EF4-FFF2-40B4-BE49-F238E27FC236}">
                <a16:creationId xmlns:a16="http://schemas.microsoft.com/office/drawing/2014/main" id="{2DB53200-CA02-4EE6-8D54-8FD3B7056B16}"/>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18552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4C9A6942-7F03-44DC-87AD-86A0A77B7F45}"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7" name="Textplatzhalter 6">
            <a:extLst>
              <a:ext uri="{FF2B5EF4-FFF2-40B4-BE49-F238E27FC236}">
                <a16:creationId xmlns:a16="http://schemas.microsoft.com/office/drawing/2014/main" id="{2DB53200-CA02-4EE6-8D54-8FD3B7056B16}"/>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
        <p:nvSpPr>
          <p:cNvPr id="10" name="Tabellenplatzhalter 8">
            <a:extLst>
              <a:ext uri="{FF2B5EF4-FFF2-40B4-BE49-F238E27FC236}">
                <a16:creationId xmlns:a16="http://schemas.microsoft.com/office/drawing/2014/main" id="{FA7EABFE-673D-4214-B7F9-A9D5BAA4A97D}"/>
              </a:ext>
            </a:extLst>
          </p:cNvPr>
          <p:cNvSpPr>
            <a:spLocks noGrp="1"/>
          </p:cNvSpPr>
          <p:nvPr>
            <p:ph type="tbl" sz="quarter" idx="15"/>
          </p:nvPr>
        </p:nvSpPr>
        <p:spPr>
          <a:xfrm>
            <a:off x="227808" y="1665288"/>
            <a:ext cx="11737180" cy="4716462"/>
          </a:xfrm>
        </p:spPr>
        <p:txBody>
          <a:bodyPr anchor="ctr"/>
          <a:lstStyle>
            <a:lvl1pPr marL="0" indent="0" algn="ctr">
              <a:buNone/>
              <a:defRPr/>
            </a:lvl1pPr>
          </a:lstStyle>
          <a:p>
            <a:endParaRPr lang="de-DE"/>
          </a:p>
        </p:txBody>
      </p:sp>
    </p:spTree>
    <p:extLst>
      <p:ext uri="{BB962C8B-B14F-4D97-AF65-F5344CB8AC3E}">
        <p14:creationId xmlns:p14="http://schemas.microsoft.com/office/powerpoint/2010/main" val="284439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separator with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9045B8A5-F0E4-4F61-A43F-596A65E22B9C}"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014" y="1665288"/>
            <a:ext cx="11737970" cy="4716462"/>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7" name="Textplatzhalter 6">
            <a:extLst>
              <a:ext uri="{FF2B5EF4-FFF2-40B4-BE49-F238E27FC236}">
                <a16:creationId xmlns:a16="http://schemas.microsoft.com/office/drawing/2014/main" id="{DF791E50-BED6-4053-AD33-B20E6ED92DDF}"/>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167741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Image right, text left">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7" y="1665289"/>
            <a:ext cx="5808453"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9D8548FA-AA25-4A8A-91B1-779C2DF79029}"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8"/>
            <a:ext cx="5808453" cy="4716462"/>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6153151" y="1665288"/>
            <a:ext cx="5811837" cy="4716462"/>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0" name="Textplatzhalter 6">
            <a:extLst>
              <a:ext uri="{FF2B5EF4-FFF2-40B4-BE49-F238E27FC236}">
                <a16:creationId xmlns:a16="http://schemas.microsoft.com/office/drawing/2014/main" id="{7A47EAC8-E6C3-4033-B2C9-CBD8E7323299}"/>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70075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mage left, text right">
    <p:spTree>
      <p:nvGrpSpPr>
        <p:cNvPr id="1" name=""/>
        <p:cNvGrpSpPr/>
        <p:nvPr/>
      </p:nvGrpSpPr>
      <p:grpSpPr>
        <a:xfrm>
          <a:off x="0" y="0"/>
          <a:ext cx="0" cy="0"/>
          <a:chOff x="0" y="0"/>
          <a:chExt cx="0" cy="0"/>
        </a:xfrm>
      </p:grpSpPr>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7" y="1665288"/>
            <a:ext cx="5811837" cy="4716462"/>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9" name="Rechteck 8">
            <a:extLst>
              <a:ext uri="{FF2B5EF4-FFF2-40B4-BE49-F238E27FC236}">
                <a16:creationId xmlns:a16="http://schemas.microsoft.com/office/drawing/2014/main" id="{81AD8F90-2A8C-403F-8BB2-A6946398A1C1}"/>
              </a:ext>
            </a:extLst>
          </p:cNvPr>
          <p:cNvSpPr/>
          <p:nvPr userDrawn="1"/>
        </p:nvSpPr>
        <p:spPr>
          <a:xfrm>
            <a:off x="6156529"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E14FE655-2C43-4102-9D32-D0FCADD72B47}"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6156530" y="1665287"/>
            <a:ext cx="5808453" cy="4716461"/>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0" name="Textplatzhalter 6">
            <a:extLst>
              <a:ext uri="{FF2B5EF4-FFF2-40B4-BE49-F238E27FC236}">
                <a16:creationId xmlns:a16="http://schemas.microsoft.com/office/drawing/2014/main" id="{C7944300-E19E-45BF-B9A9-E8288D7C7DF0}"/>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266004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mage below, text on top">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6" y="1665289"/>
            <a:ext cx="11737181" cy="230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636A8FE9-5E8D-4EF2-BBEF-4D39C8916572}"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7"/>
            <a:ext cx="11737180" cy="2303999"/>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0" name="Bildplatzhalter 15">
            <a:extLst>
              <a:ext uri="{FF2B5EF4-FFF2-40B4-BE49-F238E27FC236}">
                <a16:creationId xmlns:a16="http://schemas.microsoft.com/office/drawing/2014/main" id="{D89F5343-1C26-48A9-AF11-1AB195124832}"/>
              </a:ext>
            </a:extLst>
          </p:cNvPr>
          <p:cNvSpPr>
            <a:spLocks noGrp="1"/>
          </p:cNvSpPr>
          <p:nvPr>
            <p:ph type="pic" sz="quarter" idx="16" hasCustomPrompt="1"/>
          </p:nvPr>
        </p:nvSpPr>
        <p:spPr>
          <a:xfrm>
            <a:off x="227802" y="4077751"/>
            <a:ext cx="11737181"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1" name="Textplatzhalter 6">
            <a:extLst>
              <a:ext uri="{FF2B5EF4-FFF2-40B4-BE49-F238E27FC236}">
                <a16:creationId xmlns:a16="http://schemas.microsoft.com/office/drawing/2014/main" id="{E83A9B74-E9DC-4C36-AB03-039BA0277A6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778146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images right, text left #1">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7"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95448F6A-987E-4FFB-BB7D-81BA74B72642}"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8"/>
            <a:ext cx="5808453" cy="4716462"/>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6153146" y="1665289"/>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0" name="Bildplatzhalter 15">
            <a:extLst>
              <a:ext uri="{FF2B5EF4-FFF2-40B4-BE49-F238E27FC236}">
                <a16:creationId xmlns:a16="http://schemas.microsoft.com/office/drawing/2014/main" id="{D89F5343-1C26-48A9-AF11-1AB195124832}"/>
              </a:ext>
            </a:extLst>
          </p:cNvPr>
          <p:cNvSpPr>
            <a:spLocks noGrp="1"/>
          </p:cNvSpPr>
          <p:nvPr>
            <p:ph type="pic" sz="quarter" idx="16" hasCustomPrompt="1"/>
          </p:nvPr>
        </p:nvSpPr>
        <p:spPr>
          <a:xfrm>
            <a:off x="6153146"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2" name="Textplatzhalter 6">
            <a:extLst>
              <a:ext uri="{FF2B5EF4-FFF2-40B4-BE49-F238E27FC236}">
                <a16:creationId xmlns:a16="http://schemas.microsoft.com/office/drawing/2014/main" id="{CD26F8A7-8E1C-43E5-8BF6-7A48B91BC5E9}"/>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85749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 images left, text right #1">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6156529"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6156530" y="1665287"/>
            <a:ext cx="5808453" cy="4716461"/>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8" y="1665289"/>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8946DBBA-9851-4885-A31C-C3C5802DC6F3}"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10" name="Bildplatzhalter 15">
            <a:extLst>
              <a:ext uri="{FF2B5EF4-FFF2-40B4-BE49-F238E27FC236}">
                <a16:creationId xmlns:a16="http://schemas.microsoft.com/office/drawing/2014/main" id="{D89F5343-1C26-48A9-AF11-1AB195124832}"/>
              </a:ext>
            </a:extLst>
          </p:cNvPr>
          <p:cNvSpPr>
            <a:spLocks noGrp="1"/>
          </p:cNvSpPr>
          <p:nvPr>
            <p:ph type="pic" sz="quarter" idx="16" hasCustomPrompt="1"/>
          </p:nvPr>
        </p:nvSpPr>
        <p:spPr>
          <a:xfrm>
            <a:off x="227808"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2" name="Textplatzhalter 6">
            <a:extLst>
              <a:ext uri="{FF2B5EF4-FFF2-40B4-BE49-F238E27FC236}">
                <a16:creationId xmlns:a16="http://schemas.microsoft.com/office/drawing/2014/main" id="{CDE845D7-9305-4778-BAD2-FE1E6DDC8251}"/>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3328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 images right, text left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7"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78E5873D-147D-4130-AECA-03B2E5A81B04}"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7"/>
            <a:ext cx="5808453" cy="4716459"/>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2" name="Bildplatzhalter 15">
            <a:extLst>
              <a:ext uri="{FF2B5EF4-FFF2-40B4-BE49-F238E27FC236}">
                <a16:creationId xmlns:a16="http://schemas.microsoft.com/office/drawing/2014/main" id="{1E4D3510-9898-447A-89AC-31B1E15B199E}"/>
              </a:ext>
            </a:extLst>
          </p:cNvPr>
          <p:cNvSpPr>
            <a:spLocks noGrp="1"/>
          </p:cNvSpPr>
          <p:nvPr>
            <p:ph type="pic" sz="quarter" idx="15" hasCustomPrompt="1"/>
          </p:nvPr>
        </p:nvSpPr>
        <p:spPr>
          <a:xfrm>
            <a:off x="6153146" y="1665289"/>
            <a:ext cx="2846915" cy="4716460"/>
          </a:xfrm>
          <a:prstGeom prst="rect">
            <a:avLst/>
          </a:prstGeom>
        </p:spPr>
        <p:txBody>
          <a:bodyPr anchor="ctr">
            <a:noAutofit/>
          </a:bodyPr>
          <a:lstStyle>
            <a:lvl1pPr marL="0" indent="0" algn="ctr">
              <a:spcBef>
                <a:spcPts val="0"/>
              </a:spcBef>
              <a:buNone/>
              <a:defRPr sz="1400">
                <a:solidFill>
                  <a:schemeClr val="tx1"/>
                </a:solidFill>
              </a:defRPr>
            </a:lvl1pPr>
          </a:lstStyle>
          <a:p>
            <a:r>
              <a:rPr lang="en-GB" dirty="0"/>
              <a:t>Please insert a picture by clicking </a:t>
            </a:r>
            <a:br>
              <a:rPr lang="en-GB" dirty="0"/>
            </a:br>
            <a:r>
              <a:rPr lang="en-GB" dirty="0"/>
              <a:t>on the icon</a:t>
            </a:r>
            <a:endParaRPr lang="de-DE"/>
          </a:p>
        </p:txBody>
      </p:sp>
      <p:sp>
        <p:nvSpPr>
          <p:cNvPr id="13" name="Bildplatzhalter 15">
            <a:extLst>
              <a:ext uri="{FF2B5EF4-FFF2-40B4-BE49-F238E27FC236}">
                <a16:creationId xmlns:a16="http://schemas.microsoft.com/office/drawing/2014/main" id="{CC217871-7E63-4564-AD03-1B435B482BC6}"/>
              </a:ext>
            </a:extLst>
          </p:cNvPr>
          <p:cNvSpPr>
            <a:spLocks noGrp="1"/>
          </p:cNvSpPr>
          <p:nvPr>
            <p:ph type="pic" sz="quarter" idx="17" hasCustomPrompt="1"/>
          </p:nvPr>
        </p:nvSpPr>
        <p:spPr>
          <a:xfrm>
            <a:off x="9118068"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0" name="Textplatzhalter 6">
            <a:extLst>
              <a:ext uri="{FF2B5EF4-FFF2-40B4-BE49-F238E27FC236}">
                <a16:creationId xmlns:a16="http://schemas.microsoft.com/office/drawing/2014/main" id="{56F548D4-C33A-419B-B1D7-71DFD127554C}"/>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64387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 images left, text right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6156529"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6156530" y="1665288"/>
            <a:ext cx="5808453" cy="4716462"/>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3" name="Bildplatzhalter 15">
            <a:extLst>
              <a:ext uri="{FF2B5EF4-FFF2-40B4-BE49-F238E27FC236}">
                <a16:creationId xmlns:a16="http://schemas.microsoft.com/office/drawing/2014/main" id="{CC217871-7E63-4564-AD03-1B435B482BC6}"/>
              </a:ext>
            </a:extLst>
          </p:cNvPr>
          <p:cNvSpPr>
            <a:spLocks noGrp="1"/>
          </p:cNvSpPr>
          <p:nvPr>
            <p:ph type="pic" sz="quarter" idx="17" hasCustomPrompt="1"/>
          </p:nvPr>
        </p:nvSpPr>
        <p:spPr>
          <a:xfrm>
            <a:off x="3191939"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90170A62-F304-4F73-B74C-3DF5D5A5878D}"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12" name="Bildplatzhalter 15">
            <a:extLst>
              <a:ext uri="{FF2B5EF4-FFF2-40B4-BE49-F238E27FC236}">
                <a16:creationId xmlns:a16="http://schemas.microsoft.com/office/drawing/2014/main" id="{1E4D3510-9898-447A-89AC-31B1E15B199E}"/>
              </a:ext>
            </a:extLst>
          </p:cNvPr>
          <p:cNvSpPr>
            <a:spLocks noGrp="1"/>
          </p:cNvSpPr>
          <p:nvPr>
            <p:ph type="pic" sz="quarter" idx="15" hasCustomPrompt="1"/>
          </p:nvPr>
        </p:nvSpPr>
        <p:spPr>
          <a:xfrm>
            <a:off x="227808" y="1665289"/>
            <a:ext cx="2846915" cy="4716460"/>
          </a:xfrm>
          <a:prstGeom prst="rect">
            <a:avLst/>
          </a:prstGeom>
        </p:spPr>
        <p:txBody>
          <a:bodyPr anchor="ctr">
            <a:noAutofit/>
          </a:bodyPr>
          <a:lstStyle>
            <a:lvl1pPr marL="0" indent="0" algn="ctr">
              <a:spcBef>
                <a:spcPts val="0"/>
              </a:spcBef>
              <a:buNone/>
              <a:defRPr sz="1400">
                <a:solidFill>
                  <a:schemeClr val="tx1"/>
                </a:solidFill>
              </a:defRPr>
            </a:lvl1pPr>
          </a:lstStyle>
          <a:p>
            <a:r>
              <a:rPr lang="en-GB" dirty="0"/>
              <a:t>Please insert a picture by clicking </a:t>
            </a:r>
            <a:br>
              <a:rPr lang="en-GB" dirty="0"/>
            </a:br>
            <a:r>
              <a:rPr lang="en-GB" dirty="0"/>
              <a:t>on the icon</a:t>
            </a:r>
            <a:endParaRPr lang="de-DE"/>
          </a:p>
        </p:txBody>
      </p:sp>
      <p:sp>
        <p:nvSpPr>
          <p:cNvPr id="10" name="Textplatzhalter 6">
            <a:extLst>
              <a:ext uri="{FF2B5EF4-FFF2-40B4-BE49-F238E27FC236}">
                <a16:creationId xmlns:a16="http://schemas.microsoft.com/office/drawing/2014/main" id="{4A071C09-BE3D-4F1F-9268-073FC8C5C555}"/>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195094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 images right, text left #1">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7"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4F040405-8483-4C60-871C-6E45A795725B}"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7"/>
            <a:ext cx="5808453" cy="4716461"/>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6153146"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3" name="Bildplatzhalter 15">
            <a:extLst>
              <a:ext uri="{FF2B5EF4-FFF2-40B4-BE49-F238E27FC236}">
                <a16:creationId xmlns:a16="http://schemas.microsoft.com/office/drawing/2014/main" id="{CDEA7B42-B860-4576-86C6-55D318094233}"/>
              </a:ext>
            </a:extLst>
          </p:cNvPr>
          <p:cNvSpPr>
            <a:spLocks noGrp="1"/>
          </p:cNvSpPr>
          <p:nvPr>
            <p:ph type="pic" sz="quarter" idx="17" hasCustomPrompt="1"/>
          </p:nvPr>
        </p:nvSpPr>
        <p:spPr>
          <a:xfrm>
            <a:off x="9118068"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2" name="Bildplatzhalter 15">
            <a:extLst>
              <a:ext uri="{FF2B5EF4-FFF2-40B4-BE49-F238E27FC236}">
                <a16:creationId xmlns:a16="http://schemas.microsoft.com/office/drawing/2014/main" id="{42F87D9E-2986-4EAB-A94E-65CAFF1485BC}"/>
              </a:ext>
            </a:extLst>
          </p:cNvPr>
          <p:cNvSpPr>
            <a:spLocks noGrp="1"/>
          </p:cNvSpPr>
          <p:nvPr>
            <p:ph type="pic" sz="quarter" idx="16" hasCustomPrompt="1"/>
          </p:nvPr>
        </p:nvSpPr>
        <p:spPr>
          <a:xfrm>
            <a:off x="6153146"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1A821433-51D5-4E79-B587-3B611EB5D659}"/>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154716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 images left, text right #1">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6156529"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6157007" y="1665288"/>
            <a:ext cx="5810400" cy="4716462"/>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3" name="Bildplatzhalter 15">
            <a:extLst>
              <a:ext uri="{FF2B5EF4-FFF2-40B4-BE49-F238E27FC236}">
                <a16:creationId xmlns:a16="http://schemas.microsoft.com/office/drawing/2014/main" id="{CDEA7B42-B860-4576-86C6-55D318094233}"/>
              </a:ext>
            </a:extLst>
          </p:cNvPr>
          <p:cNvSpPr>
            <a:spLocks noGrp="1"/>
          </p:cNvSpPr>
          <p:nvPr>
            <p:ph type="pic" sz="quarter" idx="17" hasCustomPrompt="1"/>
          </p:nvPr>
        </p:nvSpPr>
        <p:spPr>
          <a:xfrm>
            <a:off x="3192730"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A1CF6CAA-7F53-4554-B171-6635F2EE7D0B}"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a:xfrm>
            <a:off x="11637169" y="6629757"/>
            <a:ext cx="330238" cy="123111"/>
          </a:xfrm>
        </p:spPr>
        <p:txBody>
          <a:bodyPr/>
          <a:lstStyle/>
          <a:p>
            <a:fld id="{F2F3A8D3-B34E-4562-8991-0794B56926AA}" type="slidenum">
              <a:rPr lang="de-DE" smtClean="0"/>
              <a:pPr/>
              <a:t>‹#›</a:t>
            </a:fld>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8"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2" name="Bildplatzhalter 15">
            <a:extLst>
              <a:ext uri="{FF2B5EF4-FFF2-40B4-BE49-F238E27FC236}">
                <a16:creationId xmlns:a16="http://schemas.microsoft.com/office/drawing/2014/main" id="{42F87D9E-2986-4EAB-A94E-65CAFF1485BC}"/>
              </a:ext>
            </a:extLst>
          </p:cNvPr>
          <p:cNvSpPr>
            <a:spLocks noGrp="1"/>
          </p:cNvSpPr>
          <p:nvPr>
            <p:ph type="pic" sz="quarter" idx="16" hasCustomPrompt="1"/>
          </p:nvPr>
        </p:nvSpPr>
        <p:spPr>
          <a:xfrm>
            <a:off x="227808"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6E3AA3AF-68BC-443C-9290-A8BED9C8BA81}"/>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79071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 images right, text left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7"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502F44D8-BFC1-4D34-A66C-E78672202CA7}"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6"/>
            <a:ext cx="5808453" cy="4716463"/>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6153146"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0" name="Bildplatzhalter 15">
            <a:extLst>
              <a:ext uri="{FF2B5EF4-FFF2-40B4-BE49-F238E27FC236}">
                <a16:creationId xmlns:a16="http://schemas.microsoft.com/office/drawing/2014/main" id="{D89F5343-1C26-48A9-AF11-1AB195124832}"/>
              </a:ext>
            </a:extLst>
          </p:cNvPr>
          <p:cNvSpPr>
            <a:spLocks noGrp="1"/>
          </p:cNvSpPr>
          <p:nvPr>
            <p:ph type="pic" sz="quarter" idx="16" hasCustomPrompt="1"/>
          </p:nvPr>
        </p:nvSpPr>
        <p:spPr>
          <a:xfrm>
            <a:off x="6153146" y="4077751"/>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3" name="Bildplatzhalter 15">
            <a:extLst>
              <a:ext uri="{FF2B5EF4-FFF2-40B4-BE49-F238E27FC236}">
                <a16:creationId xmlns:a16="http://schemas.microsoft.com/office/drawing/2014/main" id="{CDEA7B42-B860-4576-86C6-55D318094233}"/>
              </a:ext>
            </a:extLst>
          </p:cNvPr>
          <p:cNvSpPr>
            <a:spLocks noGrp="1"/>
          </p:cNvSpPr>
          <p:nvPr>
            <p:ph type="pic" sz="quarter" idx="17" hasCustomPrompt="1"/>
          </p:nvPr>
        </p:nvSpPr>
        <p:spPr>
          <a:xfrm>
            <a:off x="9118068"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2" name="Textplatzhalter 6">
            <a:extLst>
              <a:ext uri="{FF2B5EF4-FFF2-40B4-BE49-F238E27FC236}">
                <a16:creationId xmlns:a16="http://schemas.microsoft.com/office/drawing/2014/main" id="{B5D3B9B1-7215-43FF-9DD7-2500A14BA0AD}"/>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34864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 images left, text right #2">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6158953" y="1664494"/>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6156530" y="1665286"/>
            <a:ext cx="5808453" cy="4716461"/>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3" name="Bildplatzhalter 15">
            <a:extLst>
              <a:ext uri="{FF2B5EF4-FFF2-40B4-BE49-F238E27FC236}">
                <a16:creationId xmlns:a16="http://schemas.microsoft.com/office/drawing/2014/main" id="{CDEA7B42-B860-4576-86C6-55D318094233}"/>
              </a:ext>
            </a:extLst>
          </p:cNvPr>
          <p:cNvSpPr>
            <a:spLocks noGrp="1"/>
          </p:cNvSpPr>
          <p:nvPr>
            <p:ph type="pic" sz="quarter" idx="17" hasCustomPrompt="1"/>
          </p:nvPr>
        </p:nvSpPr>
        <p:spPr>
          <a:xfrm>
            <a:off x="3191939"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50FFD323-7084-4ADC-A173-C00A696873E9}"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a:xfrm>
            <a:off x="11637169" y="6629757"/>
            <a:ext cx="330238" cy="123111"/>
          </a:xfrm>
        </p:spPr>
        <p:txBody>
          <a:bodyPr/>
          <a:lstStyle/>
          <a:p>
            <a:fld id="{F2F3A8D3-B34E-4562-8991-0794B56926AA}" type="slidenum">
              <a:rPr lang="de-DE" smtClean="0"/>
              <a:pPr/>
              <a:t>‹#›</a:t>
            </a:fld>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8"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0" name="Bildplatzhalter 15">
            <a:extLst>
              <a:ext uri="{FF2B5EF4-FFF2-40B4-BE49-F238E27FC236}">
                <a16:creationId xmlns:a16="http://schemas.microsoft.com/office/drawing/2014/main" id="{D89F5343-1C26-48A9-AF11-1AB195124832}"/>
              </a:ext>
            </a:extLst>
          </p:cNvPr>
          <p:cNvSpPr>
            <a:spLocks noGrp="1"/>
          </p:cNvSpPr>
          <p:nvPr>
            <p:ph type="pic" sz="quarter" idx="16" hasCustomPrompt="1"/>
          </p:nvPr>
        </p:nvSpPr>
        <p:spPr>
          <a:xfrm>
            <a:off x="227808" y="4077751"/>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2" name="Textplatzhalter 6">
            <a:extLst>
              <a:ext uri="{FF2B5EF4-FFF2-40B4-BE49-F238E27FC236}">
                <a16:creationId xmlns:a16="http://schemas.microsoft.com/office/drawing/2014/main" id="{A4BF386A-2564-4B48-9F5C-F6FDB6FA52B1}"/>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1522865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 images right, text left">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7807"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28649323-EC54-4F0C-9CDB-9650B50143A0}"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a:xfrm>
            <a:off x="11637169" y="6629757"/>
            <a:ext cx="330238" cy="123111"/>
          </a:xfrm>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8"/>
            <a:ext cx="5808453" cy="4716462"/>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6153145"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dirty="0"/>
          </a:p>
        </p:txBody>
      </p:sp>
      <p:sp>
        <p:nvSpPr>
          <p:cNvPr id="10" name="Bildplatzhalter 15">
            <a:extLst>
              <a:ext uri="{FF2B5EF4-FFF2-40B4-BE49-F238E27FC236}">
                <a16:creationId xmlns:a16="http://schemas.microsoft.com/office/drawing/2014/main" id="{D89F5343-1C26-48A9-AF11-1AB195124832}"/>
              </a:ext>
            </a:extLst>
          </p:cNvPr>
          <p:cNvSpPr>
            <a:spLocks noGrp="1"/>
          </p:cNvSpPr>
          <p:nvPr>
            <p:ph type="pic" sz="quarter" idx="16" hasCustomPrompt="1"/>
          </p:nvPr>
        </p:nvSpPr>
        <p:spPr>
          <a:xfrm>
            <a:off x="6153145"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3" name="Bildplatzhalter 15">
            <a:extLst>
              <a:ext uri="{FF2B5EF4-FFF2-40B4-BE49-F238E27FC236}">
                <a16:creationId xmlns:a16="http://schemas.microsoft.com/office/drawing/2014/main" id="{CDEA7B42-B860-4576-86C6-55D318094233}"/>
              </a:ext>
            </a:extLst>
          </p:cNvPr>
          <p:cNvSpPr>
            <a:spLocks noGrp="1"/>
          </p:cNvSpPr>
          <p:nvPr>
            <p:ph type="pic" sz="quarter" idx="17" hasCustomPrompt="1"/>
          </p:nvPr>
        </p:nvSpPr>
        <p:spPr>
          <a:xfrm>
            <a:off x="9116207"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dirty="0"/>
          </a:p>
        </p:txBody>
      </p:sp>
      <p:sp>
        <p:nvSpPr>
          <p:cNvPr id="12" name="Bildplatzhalter 15">
            <a:extLst>
              <a:ext uri="{FF2B5EF4-FFF2-40B4-BE49-F238E27FC236}">
                <a16:creationId xmlns:a16="http://schemas.microsoft.com/office/drawing/2014/main" id="{22DB978E-D013-4F1E-BBEE-D0755F934C9B}"/>
              </a:ext>
            </a:extLst>
          </p:cNvPr>
          <p:cNvSpPr>
            <a:spLocks noGrp="1"/>
          </p:cNvSpPr>
          <p:nvPr>
            <p:ph type="pic" sz="quarter" idx="18" hasCustomPrompt="1"/>
          </p:nvPr>
        </p:nvSpPr>
        <p:spPr>
          <a:xfrm>
            <a:off x="9116207"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449FE31F-98CF-4D7E-88AB-158E1D087A9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04968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4 images left, text right">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6156529" y="1665289"/>
            <a:ext cx="5808454"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AC17FD69-7518-4A27-8A18-62993CEB1332}"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6156530" y="1665288"/>
            <a:ext cx="5808453" cy="4716462"/>
          </a:xfrm>
          <a:prstGeom prst="rect">
            <a:avLst/>
          </a:prstGeom>
        </p:spPr>
        <p:txBody>
          <a:bodyPr lIns="90000" tIns="90000" rIns="90000" bIns="9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4" name="Textplatzhalter 6">
            <a:extLst>
              <a:ext uri="{FF2B5EF4-FFF2-40B4-BE49-F238E27FC236}">
                <a16:creationId xmlns:a16="http://schemas.microsoft.com/office/drawing/2014/main" id="{5ABDA1CC-3D14-4D51-A7AE-FE71AF1B1922}"/>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
        <p:nvSpPr>
          <p:cNvPr id="17" name="Bildplatzhalter 15">
            <a:extLst>
              <a:ext uri="{FF2B5EF4-FFF2-40B4-BE49-F238E27FC236}">
                <a16:creationId xmlns:a16="http://schemas.microsoft.com/office/drawing/2014/main" id="{27DCCC6B-B14E-49F6-B056-306D6A02472C}"/>
              </a:ext>
            </a:extLst>
          </p:cNvPr>
          <p:cNvSpPr>
            <a:spLocks noGrp="1"/>
          </p:cNvSpPr>
          <p:nvPr>
            <p:ph type="pic" sz="quarter" idx="15" hasCustomPrompt="1"/>
          </p:nvPr>
        </p:nvSpPr>
        <p:spPr>
          <a:xfrm>
            <a:off x="227808"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dirty="0"/>
          </a:p>
        </p:txBody>
      </p:sp>
      <p:sp>
        <p:nvSpPr>
          <p:cNvPr id="18" name="Bildplatzhalter 15">
            <a:extLst>
              <a:ext uri="{FF2B5EF4-FFF2-40B4-BE49-F238E27FC236}">
                <a16:creationId xmlns:a16="http://schemas.microsoft.com/office/drawing/2014/main" id="{98A571DA-3F30-4B87-A942-802685906E09}"/>
              </a:ext>
            </a:extLst>
          </p:cNvPr>
          <p:cNvSpPr>
            <a:spLocks noGrp="1"/>
          </p:cNvSpPr>
          <p:nvPr>
            <p:ph type="pic" sz="quarter" idx="16" hasCustomPrompt="1"/>
          </p:nvPr>
        </p:nvSpPr>
        <p:spPr>
          <a:xfrm>
            <a:off x="227808"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9" name="Bildplatzhalter 15">
            <a:extLst>
              <a:ext uri="{FF2B5EF4-FFF2-40B4-BE49-F238E27FC236}">
                <a16:creationId xmlns:a16="http://schemas.microsoft.com/office/drawing/2014/main" id="{289ED7EA-A486-4428-AF2B-17E280172AD5}"/>
              </a:ext>
            </a:extLst>
          </p:cNvPr>
          <p:cNvSpPr>
            <a:spLocks noGrp="1"/>
          </p:cNvSpPr>
          <p:nvPr>
            <p:ph type="pic" sz="quarter" idx="17" hasCustomPrompt="1"/>
          </p:nvPr>
        </p:nvSpPr>
        <p:spPr>
          <a:xfrm>
            <a:off x="3192169"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0" name="Bildplatzhalter 15">
            <a:extLst>
              <a:ext uri="{FF2B5EF4-FFF2-40B4-BE49-F238E27FC236}">
                <a16:creationId xmlns:a16="http://schemas.microsoft.com/office/drawing/2014/main" id="{B80F305F-2E3C-4DA0-B3AF-B3E945B5EA10}"/>
              </a:ext>
            </a:extLst>
          </p:cNvPr>
          <p:cNvSpPr>
            <a:spLocks noGrp="1"/>
          </p:cNvSpPr>
          <p:nvPr>
            <p:ph type="pic" sz="quarter" idx="18" hasCustomPrompt="1"/>
          </p:nvPr>
        </p:nvSpPr>
        <p:spPr>
          <a:xfrm>
            <a:off x="3192169"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Tree>
    <p:extLst>
      <p:ext uri="{BB962C8B-B14F-4D97-AF65-F5344CB8AC3E}">
        <p14:creationId xmlns:p14="http://schemas.microsoft.com/office/powerpoint/2010/main" val="412798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nal chart with personal contact details">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7381240" y="1665287"/>
            <a:ext cx="4585161" cy="47164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7" y="1665288"/>
            <a:ext cx="7037966"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How </a:t>
            </a:r>
            <a:r>
              <a:rPr lang="de-DE" dirty="0" err="1"/>
              <a:t>can</a:t>
            </a:r>
            <a:r>
              <a:rPr lang="de-DE" dirty="0"/>
              <a:t> I </a:t>
            </a:r>
            <a:r>
              <a:rPr lang="de-DE" dirty="0" err="1"/>
              <a:t>help</a:t>
            </a:r>
            <a:r>
              <a:rPr lang="de-DE" dirty="0"/>
              <a:t> </a:t>
            </a:r>
            <a:r>
              <a:rPr lang="de-DE" dirty="0" err="1"/>
              <a:t>you</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89E4B52A-8913-4C32-951C-89374796864C}"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pic>
        <p:nvPicPr>
          <p:cNvPr id="70" name="Grafik 69" descr="Senden Silhouette">
            <a:extLst>
              <a:ext uri="{FF2B5EF4-FFF2-40B4-BE49-F238E27FC236}">
                <a16:creationId xmlns:a16="http://schemas.microsoft.com/office/drawing/2014/main" id="{62C43E66-DE5E-47C3-A74E-8FBC0D319E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95476" y="4714368"/>
            <a:ext cx="215130" cy="215130"/>
          </a:xfrm>
          <a:prstGeom prst="rect">
            <a:avLst/>
          </a:prstGeom>
        </p:spPr>
      </p:pic>
      <p:pic>
        <p:nvPicPr>
          <p:cNvPr id="71" name="Grafik 70" descr="Receiver Silhouette">
            <a:extLst>
              <a:ext uri="{FF2B5EF4-FFF2-40B4-BE49-F238E27FC236}">
                <a16:creationId xmlns:a16="http://schemas.microsoft.com/office/drawing/2014/main" id="{7AA586F6-EFD5-4982-9791-92266112606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09153" y="4246899"/>
            <a:ext cx="187776" cy="187776"/>
          </a:xfrm>
          <a:prstGeom prst="rect">
            <a:avLst/>
          </a:prstGeom>
        </p:spPr>
      </p:pic>
      <p:sp>
        <p:nvSpPr>
          <p:cNvPr id="13" name="Textplatzhalter 12">
            <a:extLst>
              <a:ext uri="{FF2B5EF4-FFF2-40B4-BE49-F238E27FC236}">
                <a16:creationId xmlns:a16="http://schemas.microsoft.com/office/drawing/2014/main" id="{410CC4D8-D8E9-49E1-814D-90CCBD94C82C}"/>
              </a:ext>
            </a:extLst>
          </p:cNvPr>
          <p:cNvSpPr>
            <a:spLocks noGrp="1"/>
          </p:cNvSpPr>
          <p:nvPr>
            <p:ph type="body" sz="quarter" idx="16" hasCustomPrompt="1"/>
          </p:nvPr>
        </p:nvSpPr>
        <p:spPr>
          <a:xfrm>
            <a:off x="7715666" y="2700768"/>
            <a:ext cx="4248527" cy="215444"/>
          </a:xfrm>
          <a:prstGeom prst="rect">
            <a:avLst/>
          </a:prstGeom>
        </p:spPr>
        <p:txBody>
          <a:bodyPr wrap="square" lIns="90000" tIns="0" rIns="9000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73" name="Textplatzhalter 12">
            <a:extLst>
              <a:ext uri="{FF2B5EF4-FFF2-40B4-BE49-F238E27FC236}">
                <a16:creationId xmlns:a16="http://schemas.microsoft.com/office/drawing/2014/main" id="{0B827C5E-14AA-40D1-B88F-D7A5D6E2FAFC}"/>
              </a:ext>
            </a:extLst>
          </p:cNvPr>
          <p:cNvSpPr>
            <a:spLocks noGrp="1"/>
          </p:cNvSpPr>
          <p:nvPr>
            <p:ph type="body" sz="quarter" idx="17" hasCustomPrompt="1"/>
          </p:nvPr>
        </p:nvSpPr>
        <p:spPr>
          <a:xfrm>
            <a:off x="7715666" y="2923107"/>
            <a:ext cx="4248527" cy="369332"/>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br>
              <a:rPr lang="de-DE" dirty="0"/>
            </a:br>
            <a:r>
              <a:rPr lang="de-DE" dirty="0"/>
              <a:t>Department</a:t>
            </a:r>
          </a:p>
        </p:txBody>
      </p:sp>
      <p:sp>
        <p:nvSpPr>
          <p:cNvPr id="76" name="Textplatzhalter 12">
            <a:extLst>
              <a:ext uri="{FF2B5EF4-FFF2-40B4-BE49-F238E27FC236}">
                <a16:creationId xmlns:a16="http://schemas.microsoft.com/office/drawing/2014/main" id="{02999324-8417-4C16-A032-575DD832793D}"/>
              </a:ext>
            </a:extLst>
          </p:cNvPr>
          <p:cNvSpPr>
            <a:spLocks noGrp="1"/>
          </p:cNvSpPr>
          <p:nvPr>
            <p:ph type="body" sz="quarter" idx="18" hasCustomPrompt="1"/>
          </p:nvPr>
        </p:nvSpPr>
        <p:spPr>
          <a:xfrm>
            <a:off x="8072150" y="4250864"/>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7" name="Textplatzhalter 12">
            <a:extLst>
              <a:ext uri="{FF2B5EF4-FFF2-40B4-BE49-F238E27FC236}">
                <a16:creationId xmlns:a16="http://schemas.microsoft.com/office/drawing/2014/main" id="{E83F3A8C-02E7-415D-89CC-76697F205F90}"/>
              </a:ext>
            </a:extLst>
          </p:cNvPr>
          <p:cNvSpPr>
            <a:spLocks noGrp="1"/>
          </p:cNvSpPr>
          <p:nvPr>
            <p:ph type="body" sz="quarter" idx="19" hasCustomPrompt="1"/>
          </p:nvPr>
        </p:nvSpPr>
        <p:spPr>
          <a:xfrm>
            <a:off x="8072150" y="4488966"/>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8" name="Textplatzhalter 12">
            <a:extLst>
              <a:ext uri="{FF2B5EF4-FFF2-40B4-BE49-F238E27FC236}">
                <a16:creationId xmlns:a16="http://schemas.microsoft.com/office/drawing/2014/main" id="{8FE84ACE-8A4A-4F9B-AAFA-ADC846B15CA0}"/>
              </a:ext>
            </a:extLst>
          </p:cNvPr>
          <p:cNvSpPr>
            <a:spLocks noGrp="1"/>
          </p:cNvSpPr>
          <p:nvPr>
            <p:ph type="body" sz="quarter" idx="20" hasCustomPrompt="1"/>
          </p:nvPr>
        </p:nvSpPr>
        <p:spPr>
          <a:xfrm>
            <a:off x="8072150" y="4727068"/>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79" name="Textplatzhalter 12">
            <a:extLst>
              <a:ext uri="{FF2B5EF4-FFF2-40B4-BE49-F238E27FC236}">
                <a16:creationId xmlns:a16="http://schemas.microsoft.com/office/drawing/2014/main" id="{1042CDC9-2688-467B-8DD4-7056DEE816F5}"/>
              </a:ext>
            </a:extLst>
          </p:cNvPr>
          <p:cNvSpPr>
            <a:spLocks noGrp="1"/>
          </p:cNvSpPr>
          <p:nvPr>
            <p:ph type="body" sz="quarter" idx="21" hasCustomPrompt="1"/>
          </p:nvPr>
        </p:nvSpPr>
        <p:spPr>
          <a:xfrm>
            <a:off x="8072150" y="4965170"/>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linkedin.com/in/</a:t>
            </a:r>
            <a:r>
              <a:rPr lang="de-DE" dirty="0" err="1"/>
              <a:t>johndoe</a:t>
            </a:r>
            <a:endParaRPr lang="de-DE" dirty="0"/>
          </a:p>
        </p:txBody>
      </p:sp>
      <p:pic>
        <p:nvPicPr>
          <p:cNvPr id="81" name="Grafik 80">
            <a:extLst>
              <a:ext uri="{FF2B5EF4-FFF2-40B4-BE49-F238E27FC236}">
                <a16:creationId xmlns:a16="http://schemas.microsoft.com/office/drawing/2014/main" id="{14781742-FBF5-4B3B-8A8C-2B03C023081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22618" y="4500397"/>
            <a:ext cx="160846" cy="160846"/>
          </a:xfrm>
          <a:prstGeom prst="rect">
            <a:avLst/>
          </a:prstGeom>
        </p:spPr>
      </p:pic>
      <p:pic>
        <p:nvPicPr>
          <p:cNvPr id="82" name="Grafik 81">
            <a:extLst>
              <a:ext uri="{FF2B5EF4-FFF2-40B4-BE49-F238E27FC236}">
                <a16:creationId xmlns:a16="http://schemas.microsoft.com/office/drawing/2014/main" id="{F0348FA1-2E97-4A11-BA94-806BCA562B4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28289" y="4981581"/>
            <a:ext cx="149505" cy="149503"/>
          </a:xfrm>
          <a:prstGeom prst="rect">
            <a:avLst/>
          </a:prstGeom>
        </p:spPr>
      </p:pic>
      <p:sp>
        <p:nvSpPr>
          <p:cNvPr id="83" name="Textfeld 82">
            <a:hlinkClick r:id="rId6"/>
            <a:extLst>
              <a:ext uri="{FF2B5EF4-FFF2-40B4-BE49-F238E27FC236}">
                <a16:creationId xmlns:a16="http://schemas.microsoft.com/office/drawing/2014/main" id="{8A8EEDCE-B8B2-467E-8E24-F4E9E93F40AF}"/>
              </a:ext>
            </a:extLst>
          </p:cNvPr>
          <p:cNvSpPr txBox="1"/>
          <p:nvPr userDrawn="1"/>
        </p:nvSpPr>
        <p:spPr>
          <a:xfrm>
            <a:off x="7715666" y="5334629"/>
            <a:ext cx="3855504" cy="184666"/>
          </a:xfrm>
          <a:prstGeom prst="rect">
            <a:avLst/>
          </a:prstGeom>
          <a:noFill/>
        </p:spPr>
        <p:txBody>
          <a:bodyPr wrap="square" lIns="90000" tIns="0" rIns="90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sng" strike="noStrike" kern="1200" cap="none" spc="0" normalizeH="0" baseline="0" noProof="0">
                <a:ln>
                  <a:noFill/>
                </a:ln>
                <a:solidFill>
                  <a:srgbClr val="2C353C"/>
                </a:solidFill>
                <a:effectLst/>
                <a:uLnTx/>
                <a:uFillTx/>
                <a:latin typeface="Segoe UI"/>
                <a:ea typeface="Times New Roman" panose="02020603050405020304" pitchFamily="18" charset="0"/>
                <a:cs typeface="Times New Roman" panose="02020603050405020304" pitchFamily="18" charset="0"/>
              </a:rPr>
              <a:t>www.sew-eurodrive.de</a:t>
            </a:r>
            <a:endParaRPr kumimoji="0" lang="de-DE" sz="1200" b="0" i="0" u="sng" strike="noStrike" kern="1200" cap="none" spc="0" normalizeH="0" baseline="0" noProof="0">
              <a:ln>
                <a:noFill/>
              </a:ln>
              <a:solidFill>
                <a:srgbClr val="2C353C"/>
              </a:solidFill>
              <a:effectLst/>
              <a:uLnTx/>
              <a:uFillTx/>
              <a:latin typeface="Segoe UI"/>
              <a:ea typeface="Arial" panose="020B0604020202020204" pitchFamily="34" charset="0"/>
              <a:cs typeface="Times New Roman" panose="02020603050405020304" pitchFamily="18" charset="0"/>
            </a:endParaRPr>
          </a:p>
        </p:txBody>
      </p:sp>
      <p:sp>
        <p:nvSpPr>
          <p:cNvPr id="87" name="Textplatzhalter 12">
            <a:extLst>
              <a:ext uri="{FF2B5EF4-FFF2-40B4-BE49-F238E27FC236}">
                <a16:creationId xmlns:a16="http://schemas.microsoft.com/office/drawing/2014/main" id="{F22E5F6B-1D83-4235-8B41-CAB92B1A58F5}"/>
              </a:ext>
            </a:extLst>
          </p:cNvPr>
          <p:cNvSpPr>
            <a:spLocks noGrp="1"/>
          </p:cNvSpPr>
          <p:nvPr>
            <p:ph type="body" sz="quarter" idx="22" hasCustomPrompt="1"/>
          </p:nvPr>
        </p:nvSpPr>
        <p:spPr>
          <a:xfrm>
            <a:off x="7715666" y="3476593"/>
            <a:ext cx="4248527" cy="184666"/>
          </a:xfrm>
          <a:prstGeom prst="rect">
            <a:avLst/>
          </a:prstGeom>
        </p:spPr>
        <p:txBody>
          <a:bodyPr wrap="square" lIns="90000" tIns="0" rIns="90000" bIns="0">
            <a:noAutofit/>
          </a:bodyPr>
          <a:lstStyle>
            <a:lvl1pPr marL="0" indent="0">
              <a:spcBef>
                <a:spcPts val="0"/>
              </a:spcBef>
              <a:buNone/>
              <a:defRPr sz="1200" b="1"/>
            </a:lvl1pPr>
            <a:lvl2pPr marL="288000" indent="0">
              <a:buNone/>
              <a:defRPr/>
            </a:lvl2pPr>
            <a:lvl3pPr marL="576000" indent="0">
              <a:buNone/>
              <a:defRPr/>
            </a:lvl3pPr>
            <a:lvl4pPr marL="864000" indent="0">
              <a:buNone/>
              <a:defRPr/>
            </a:lvl4pPr>
            <a:lvl5pPr marL="1152000" indent="0">
              <a:buNone/>
              <a:defRPr/>
            </a:lvl5pPr>
          </a:lstStyle>
          <a:p>
            <a:pPr lvl="0"/>
            <a:r>
              <a:rPr lang="de-DE" dirty="0"/>
              <a:t>SEW-EURODRIVE GmbH &amp; Co KG</a:t>
            </a:r>
          </a:p>
        </p:txBody>
      </p:sp>
      <p:sp>
        <p:nvSpPr>
          <p:cNvPr id="88" name="Textplatzhalter 12">
            <a:extLst>
              <a:ext uri="{FF2B5EF4-FFF2-40B4-BE49-F238E27FC236}">
                <a16:creationId xmlns:a16="http://schemas.microsoft.com/office/drawing/2014/main" id="{A0931E77-DBCD-40FF-92F3-35313D2E0DE1}"/>
              </a:ext>
            </a:extLst>
          </p:cNvPr>
          <p:cNvSpPr>
            <a:spLocks noGrp="1"/>
          </p:cNvSpPr>
          <p:nvPr>
            <p:ph type="body" sz="quarter" idx="23" hasCustomPrompt="1"/>
          </p:nvPr>
        </p:nvSpPr>
        <p:spPr>
          <a:xfrm>
            <a:off x="7715666" y="3669458"/>
            <a:ext cx="4248527" cy="369332"/>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Ernst-Blickle-Str. 42</a:t>
            </a:r>
            <a:br>
              <a:rPr lang="de-DE" dirty="0"/>
            </a:br>
            <a:r>
              <a:rPr lang="de-DE" dirty="0"/>
              <a:t>D-76646 Bruchsal</a:t>
            </a:r>
          </a:p>
        </p:txBody>
      </p:sp>
      <p:sp>
        <p:nvSpPr>
          <p:cNvPr id="68" name="Textplatzhalter 6">
            <a:extLst>
              <a:ext uri="{FF2B5EF4-FFF2-40B4-BE49-F238E27FC236}">
                <a16:creationId xmlns:a16="http://schemas.microsoft.com/office/drawing/2014/main" id="{338C75DA-1613-4408-A82B-813873260700}"/>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Thanks for your interest</a:t>
            </a:r>
            <a:endParaRPr lang="en-GB" dirty="0"/>
          </a:p>
        </p:txBody>
      </p:sp>
      <p:pic>
        <p:nvPicPr>
          <p:cNvPr id="94" name="Grafik 93">
            <a:extLst>
              <a:ext uri="{FF2B5EF4-FFF2-40B4-BE49-F238E27FC236}">
                <a16:creationId xmlns:a16="http://schemas.microsoft.com/office/drawing/2014/main" id="{2F95B996-19BA-4805-B732-8FAEAAEC324D}"/>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507017" y="5640291"/>
            <a:ext cx="356484" cy="356484"/>
          </a:xfrm>
          <a:prstGeom prst="rect">
            <a:avLst/>
          </a:prstGeom>
        </p:spPr>
      </p:pic>
      <p:pic>
        <p:nvPicPr>
          <p:cNvPr id="95" name="Grafik 94">
            <a:extLst>
              <a:ext uri="{FF2B5EF4-FFF2-40B4-BE49-F238E27FC236}">
                <a16:creationId xmlns:a16="http://schemas.microsoft.com/office/drawing/2014/main" id="{19E67794-2379-4D87-8579-752244D82BF5}"/>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9604869" y="5640291"/>
            <a:ext cx="356484" cy="356484"/>
          </a:xfrm>
          <a:prstGeom prst="rect">
            <a:avLst/>
          </a:prstGeom>
        </p:spPr>
      </p:pic>
      <p:pic>
        <p:nvPicPr>
          <p:cNvPr id="96" name="Grafik 95">
            <a:extLst>
              <a:ext uri="{FF2B5EF4-FFF2-40B4-BE49-F238E27FC236}">
                <a16:creationId xmlns:a16="http://schemas.microsoft.com/office/drawing/2014/main" id="{B4F5A5A3-DD75-49B2-938A-230AAF74CA40}"/>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8141067" y="5640291"/>
            <a:ext cx="356484" cy="356484"/>
          </a:xfrm>
          <a:prstGeom prst="rect">
            <a:avLst/>
          </a:prstGeom>
        </p:spPr>
      </p:pic>
      <p:pic>
        <p:nvPicPr>
          <p:cNvPr id="97" name="Grafik 96">
            <a:extLst>
              <a:ext uri="{FF2B5EF4-FFF2-40B4-BE49-F238E27FC236}">
                <a16:creationId xmlns:a16="http://schemas.microsoft.com/office/drawing/2014/main" id="{6D960707-1844-4E43-850B-87F70A58A220}"/>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72967" y="5640291"/>
            <a:ext cx="356484" cy="356484"/>
          </a:xfrm>
          <a:prstGeom prst="rect">
            <a:avLst/>
          </a:prstGeom>
        </p:spPr>
      </p:pic>
      <p:pic>
        <p:nvPicPr>
          <p:cNvPr id="98" name="Grafik 97">
            <a:extLst>
              <a:ext uri="{FF2B5EF4-FFF2-40B4-BE49-F238E27FC236}">
                <a16:creationId xmlns:a16="http://schemas.microsoft.com/office/drawing/2014/main" id="{9FC0AACC-EF95-4C80-8B3F-22D3F00B6C4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238917" y="5640291"/>
            <a:ext cx="356484" cy="356484"/>
          </a:xfrm>
          <a:prstGeom prst="rect">
            <a:avLst/>
          </a:prstGeom>
        </p:spPr>
      </p:pic>
      <p:pic>
        <p:nvPicPr>
          <p:cNvPr id="99" name="Grafik 98">
            <a:extLst>
              <a:ext uri="{FF2B5EF4-FFF2-40B4-BE49-F238E27FC236}">
                <a16:creationId xmlns:a16="http://schemas.microsoft.com/office/drawing/2014/main" id="{0CF9EB06-9365-46F8-9799-CE7EF212CB45}"/>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7775117" y="5640291"/>
            <a:ext cx="356484" cy="356484"/>
          </a:xfrm>
          <a:prstGeom prst="rect">
            <a:avLst/>
          </a:prstGeom>
        </p:spPr>
      </p:pic>
      <p:sp>
        <p:nvSpPr>
          <p:cNvPr id="6" name="Ellipse 5">
            <a:hlinkClick r:id="rId13"/>
            <a:extLst>
              <a:ext uri="{FF2B5EF4-FFF2-40B4-BE49-F238E27FC236}">
                <a16:creationId xmlns:a16="http://schemas.microsoft.com/office/drawing/2014/main" id="{15DCC792-F23E-47C9-94C4-1F32C2304DE2}"/>
              </a:ext>
            </a:extLst>
          </p:cNvPr>
          <p:cNvSpPr/>
          <p:nvPr userDrawn="1"/>
        </p:nvSpPr>
        <p:spPr>
          <a:xfrm>
            <a:off x="7774985"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7" name="Ellipse 46">
            <a:hlinkClick r:id="rId14"/>
            <a:extLst>
              <a:ext uri="{FF2B5EF4-FFF2-40B4-BE49-F238E27FC236}">
                <a16:creationId xmlns:a16="http://schemas.microsoft.com/office/drawing/2014/main" id="{A545881E-3BBE-4DA3-8112-F42A0A68E96A}"/>
              </a:ext>
            </a:extLst>
          </p:cNvPr>
          <p:cNvSpPr/>
          <p:nvPr userDrawn="1"/>
        </p:nvSpPr>
        <p:spPr>
          <a:xfrm>
            <a:off x="8143270"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64" name="Ellipse 63">
            <a:hlinkClick r:id="rId15"/>
            <a:extLst>
              <a:ext uri="{FF2B5EF4-FFF2-40B4-BE49-F238E27FC236}">
                <a16:creationId xmlns:a16="http://schemas.microsoft.com/office/drawing/2014/main" id="{77E6A96C-4147-4EDD-97F4-230EC85A69DF}"/>
              </a:ext>
            </a:extLst>
          </p:cNvPr>
          <p:cNvSpPr/>
          <p:nvPr userDrawn="1"/>
        </p:nvSpPr>
        <p:spPr>
          <a:xfrm>
            <a:off x="8507752"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65" name="Ellipse 64">
            <a:hlinkClick r:id="rId16"/>
            <a:extLst>
              <a:ext uri="{FF2B5EF4-FFF2-40B4-BE49-F238E27FC236}">
                <a16:creationId xmlns:a16="http://schemas.microsoft.com/office/drawing/2014/main" id="{D43A7AC8-38B2-4F6F-A02A-07F1C64512EB}"/>
              </a:ext>
            </a:extLst>
          </p:cNvPr>
          <p:cNvSpPr/>
          <p:nvPr userDrawn="1"/>
        </p:nvSpPr>
        <p:spPr>
          <a:xfrm>
            <a:off x="8872313"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66" name="Ellipse 65">
            <a:hlinkClick r:id="rId17"/>
            <a:extLst>
              <a:ext uri="{FF2B5EF4-FFF2-40B4-BE49-F238E27FC236}">
                <a16:creationId xmlns:a16="http://schemas.microsoft.com/office/drawing/2014/main" id="{407795B4-1C6B-4E53-80D0-CCDEC4E1988C}"/>
              </a:ext>
            </a:extLst>
          </p:cNvPr>
          <p:cNvSpPr/>
          <p:nvPr userDrawn="1"/>
        </p:nvSpPr>
        <p:spPr>
          <a:xfrm>
            <a:off x="9236458"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67" name="Ellipse 66">
            <a:hlinkClick r:id="rId18"/>
            <a:extLst>
              <a:ext uri="{FF2B5EF4-FFF2-40B4-BE49-F238E27FC236}">
                <a16:creationId xmlns:a16="http://schemas.microsoft.com/office/drawing/2014/main" id="{4F1934AC-CCBF-4F50-AE6E-5E11CD0DFBD4}"/>
              </a:ext>
            </a:extLst>
          </p:cNvPr>
          <p:cNvSpPr/>
          <p:nvPr userDrawn="1"/>
        </p:nvSpPr>
        <p:spPr>
          <a:xfrm>
            <a:off x="9600290"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Tree>
    <p:extLst>
      <p:ext uri="{BB962C8B-B14F-4D97-AF65-F5344CB8AC3E}">
        <p14:creationId xmlns:p14="http://schemas.microsoft.com/office/powerpoint/2010/main" val="291755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inal chart for several contacts ">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226800" y="5258808"/>
            <a:ext cx="11739601" cy="1122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7"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How </a:t>
            </a:r>
            <a:r>
              <a:rPr lang="de-DE" dirty="0" err="1"/>
              <a:t>can</a:t>
            </a:r>
            <a:r>
              <a:rPr lang="de-DE" dirty="0"/>
              <a:t> I </a:t>
            </a:r>
            <a:r>
              <a:rPr lang="de-DE" dirty="0" err="1"/>
              <a:t>help</a:t>
            </a:r>
            <a:r>
              <a:rPr lang="de-DE" dirty="0"/>
              <a:t> </a:t>
            </a:r>
            <a:r>
              <a:rPr lang="de-DE" dirty="0" err="1"/>
              <a:t>you</a:t>
            </a:r>
            <a:r>
              <a:rPr lang="de-DE" dirty="0"/>
              <a:t>?</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9E8C9270-041C-479C-9A18-1B826D01E404}"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76" name="Textplatzhalter 12">
            <a:extLst>
              <a:ext uri="{FF2B5EF4-FFF2-40B4-BE49-F238E27FC236}">
                <a16:creationId xmlns:a16="http://schemas.microsoft.com/office/drawing/2014/main" id="{02999324-8417-4C16-A032-575DD832793D}"/>
              </a:ext>
            </a:extLst>
          </p:cNvPr>
          <p:cNvSpPr>
            <a:spLocks noGrp="1"/>
          </p:cNvSpPr>
          <p:nvPr>
            <p:ph type="body" sz="quarter" idx="18" hasCustomPrompt="1"/>
          </p:nvPr>
        </p:nvSpPr>
        <p:spPr>
          <a:xfrm>
            <a:off x="227808" y="4648895"/>
            <a:ext cx="283601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8" name="Textplatzhalter 12">
            <a:extLst>
              <a:ext uri="{FF2B5EF4-FFF2-40B4-BE49-F238E27FC236}">
                <a16:creationId xmlns:a16="http://schemas.microsoft.com/office/drawing/2014/main" id="{8FE84ACE-8A4A-4F9B-AAFA-ADC846B15CA0}"/>
              </a:ext>
            </a:extLst>
          </p:cNvPr>
          <p:cNvSpPr>
            <a:spLocks noGrp="1"/>
          </p:cNvSpPr>
          <p:nvPr>
            <p:ph type="body" sz="quarter" idx="20" hasCustomPrompt="1"/>
          </p:nvPr>
        </p:nvSpPr>
        <p:spPr>
          <a:xfrm>
            <a:off x="227809" y="4836267"/>
            <a:ext cx="2835432"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83" name="Textfeld 82">
            <a:hlinkClick r:id="rId2"/>
            <a:extLst>
              <a:ext uri="{FF2B5EF4-FFF2-40B4-BE49-F238E27FC236}">
                <a16:creationId xmlns:a16="http://schemas.microsoft.com/office/drawing/2014/main" id="{8A8EEDCE-B8B2-467E-8E24-F4E9E93F40AF}"/>
              </a:ext>
            </a:extLst>
          </p:cNvPr>
          <p:cNvSpPr txBox="1"/>
          <p:nvPr userDrawn="1"/>
        </p:nvSpPr>
        <p:spPr>
          <a:xfrm>
            <a:off x="374273" y="6077678"/>
            <a:ext cx="3855504" cy="184666"/>
          </a:xfrm>
          <a:prstGeom prst="rect">
            <a:avLst/>
          </a:prstGeom>
          <a:noFill/>
        </p:spPr>
        <p:txBody>
          <a:bodyPr wrap="square" lIns="0" tIns="0" rIns="90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sng" strike="noStrike" kern="1200" cap="none" spc="0" normalizeH="0" baseline="0" noProof="0" dirty="0">
                <a:ln>
                  <a:noFill/>
                </a:ln>
                <a:solidFill>
                  <a:srgbClr val="2C353C"/>
                </a:solidFill>
                <a:effectLst/>
                <a:uLnTx/>
                <a:uFillTx/>
                <a:latin typeface="Segoe UI"/>
                <a:ea typeface="Times New Roman" panose="02020603050405020304" pitchFamily="18" charset="0"/>
                <a:cs typeface="Times New Roman" panose="02020603050405020304" pitchFamily="18" charset="0"/>
              </a:rPr>
              <a:t>www.sew-eurodrive.de</a:t>
            </a:r>
            <a:endParaRPr kumimoji="0" lang="de-DE" sz="1200" b="0" i="0" u="sng" strike="noStrike" kern="1200" cap="none" spc="0" normalizeH="0" baseline="0" noProof="0" dirty="0">
              <a:ln>
                <a:noFill/>
              </a:ln>
              <a:solidFill>
                <a:srgbClr val="2C353C"/>
              </a:solidFill>
              <a:effectLst/>
              <a:uLnTx/>
              <a:uFillTx/>
              <a:latin typeface="Segoe UI"/>
              <a:ea typeface="Arial" panose="020B0604020202020204" pitchFamily="34" charset="0"/>
              <a:cs typeface="Times New Roman" panose="02020603050405020304" pitchFamily="18" charset="0"/>
            </a:endParaRPr>
          </a:p>
        </p:txBody>
      </p:sp>
      <p:sp>
        <p:nvSpPr>
          <p:cNvPr id="87" name="Textplatzhalter 12">
            <a:extLst>
              <a:ext uri="{FF2B5EF4-FFF2-40B4-BE49-F238E27FC236}">
                <a16:creationId xmlns:a16="http://schemas.microsoft.com/office/drawing/2014/main" id="{F22E5F6B-1D83-4235-8B41-CAB92B1A58F5}"/>
              </a:ext>
            </a:extLst>
          </p:cNvPr>
          <p:cNvSpPr>
            <a:spLocks noGrp="1"/>
          </p:cNvSpPr>
          <p:nvPr>
            <p:ph type="body" sz="quarter" idx="22" hasCustomPrompt="1"/>
          </p:nvPr>
        </p:nvSpPr>
        <p:spPr>
          <a:xfrm>
            <a:off x="374273" y="5362635"/>
            <a:ext cx="4248527" cy="239810"/>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SEW-EURODRIVE GmbH &amp; Co KG</a:t>
            </a:r>
          </a:p>
        </p:txBody>
      </p:sp>
      <p:sp>
        <p:nvSpPr>
          <p:cNvPr id="88" name="Textplatzhalter 12">
            <a:extLst>
              <a:ext uri="{FF2B5EF4-FFF2-40B4-BE49-F238E27FC236}">
                <a16:creationId xmlns:a16="http://schemas.microsoft.com/office/drawing/2014/main" id="{A0931E77-DBCD-40FF-92F3-35313D2E0DE1}"/>
              </a:ext>
            </a:extLst>
          </p:cNvPr>
          <p:cNvSpPr>
            <a:spLocks noGrp="1"/>
          </p:cNvSpPr>
          <p:nvPr>
            <p:ph type="body" sz="quarter" idx="23" hasCustomPrompt="1"/>
          </p:nvPr>
        </p:nvSpPr>
        <p:spPr>
          <a:xfrm>
            <a:off x="374273" y="5610644"/>
            <a:ext cx="4248527" cy="369332"/>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Ernst-Blickle-Str. 42</a:t>
            </a:r>
            <a:br>
              <a:rPr lang="de-DE" dirty="0"/>
            </a:br>
            <a:r>
              <a:rPr lang="de-DE" dirty="0"/>
              <a:t>D-76646 Bruchsal</a:t>
            </a:r>
          </a:p>
        </p:txBody>
      </p:sp>
      <p:sp>
        <p:nvSpPr>
          <p:cNvPr id="68" name="Textplatzhalter 6">
            <a:extLst>
              <a:ext uri="{FF2B5EF4-FFF2-40B4-BE49-F238E27FC236}">
                <a16:creationId xmlns:a16="http://schemas.microsoft.com/office/drawing/2014/main" id="{9E85DA1D-7AAB-49E8-9879-0DC0B28D60C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Thanks for your interest</a:t>
            </a:r>
            <a:endParaRPr lang="en-GB" dirty="0"/>
          </a:p>
        </p:txBody>
      </p:sp>
      <p:sp>
        <p:nvSpPr>
          <p:cNvPr id="69" name="Fußzeilenplatzhalter 2">
            <a:extLst>
              <a:ext uri="{FF2B5EF4-FFF2-40B4-BE49-F238E27FC236}">
                <a16:creationId xmlns:a16="http://schemas.microsoft.com/office/drawing/2014/main" id="{90A3E532-4C4F-4145-AC37-909A47918AD7}"/>
              </a:ext>
            </a:extLst>
          </p:cNvPr>
          <p:cNvSpPr>
            <a:spLocks noGrp="1"/>
          </p:cNvSpPr>
          <p:nvPr>
            <p:ph type="ftr" sz="quarter" idx="10"/>
          </p:nvPr>
        </p:nvSpPr>
        <p:spPr>
          <a:xfrm>
            <a:off x="828666" y="6629757"/>
            <a:ext cx="10763247" cy="123111"/>
          </a:xfrm>
        </p:spPr>
        <p:txBody>
          <a:bodyPr/>
          <a:lstStyle/>
          <a:p>
            <a:r>
              <a:rPr lang="de-DE"/>
              <a:t>SEW-EURODRIVE für Sie vor Ort </a:t>
            </a:r>
          </a:p>
        </p:txBody>
      </p:sp>
      <p:pic>
        <p:nvPicPr>
          <p:cNvPr id="99" name="Grafik 98">
            <a:extLst>
              <a:ext uri="{FF2B5EF4-FFF2-40B4-BE49-F238E27FC236}">
                <a16:creationId xmlns:a16="http://schemas.microsoft.com/office/drawing/2014/main" id="{9E3B27C4-6D7C-4DDF-9274-5DD6F27A670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52177" y="5888006"/>
            <a:ext cx="356484" cy="356484"/>
          </a:xfrm>
          <a:prstGeom prst="rect">
            <a:avLst/>
          </a:prstGeom>
        </p:spPr>
      </p:pic>
      <p:pic>
        <p:nvPicPr>
          <p:cNvPr id="100" name="Grafik 99">
            <a:extLst>
              <a:ext uri="{FF2B5EF4-FFF2-40B4-BE49-F238E27FC236}">
                <a16:creationId xmlns:a16="http://schemas.microsoft.com/office/drawing/2014/main" id="{4E3FBC7F-ACCF-49F1-8A57-F7D0137EBC4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450029" y="5888006"/>
            <a:ext cx="356484" cy="356484"/>
          </a:xfrm>
          <a:prstGeom prst="rect">
            <a:avLst/>
          </a:prstGeom>
        </p:spPr>
      </p:pic>
      <p:pic>
        <p:nvPicPr>
          <p:cNvPr id="101" name="Grafik 100">
            <a:extLst>
              <a:ext uri="{FF2B5EF4-FFF2-40B4-BE49-F238E27FC236}">
                <a16:creationId xmlns:a16="http://schemas.microsoft.com/office/drawing/2014/main" id="{38181E0C-2D4E-4DB6-932F-5CCC202954CF}"/>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86227" y="5888006"/>
            <a:ext cx="356484" cy="356484"/>
          </a:xfrm>
          <a:prstGeom prst="rect">
            <a:avLst/>
          </a:prstGeom>
        </p:spPr>
      </p:pic>
      <p:pic>
        <p:nvPicPr>
          <p:cNvPr id="102" name="Grafik 101">
            <a:extLst>
              <a:ext uri="{FF2B5EF4-FFF2-40B4-BE49-F238E27FC236}">
                <a16:creationId xmlns:a16="http://schemas.microsoft.com/office/drawing/2014/main" id="{9F0340F1-8B66-4002-AA3F-B7CCD41A6C6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718127" y="5888006"/>
            <a:ext cx="356484" cy="356484"/>
          </a:xfrm>
          <a:prstGeom prst="rect">
            <a:avLst/>
          </a:prstGeom>
        </p:spPr>
      </p:pic>
      <p:pic>
        <p:nvPicPr>
          <p:cNvPr id="103" name="Grafik 102">
            <a:extLst>
              <a:ext uri="{FF2B5EF4-FFF2-40B4-BE49-F238E27FC236}">
                <a16:creationId xmlns:a16="http://schemas.microsoft.com/office/drawing/2014/main" id="{279D40A4-B74E-4C23-B8C5-80748E947C49}"/>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1084077" y="5888006"/>
            <a:ext cx="356484" cy="356484"/>
          </a:xfrm>
          <a:prstGeom prst="rect">
            <a:avLst/>
          </a:prstGeom>
        </p:spPr>
      </p:pic>
      <p:pic>
        <p:nvPicPr>
          <p:cNvPr id="104" name="Grafik 103">
            <a:extLst>
              <a:ext uri="{FF2B5EF4-FFF2-40B4-BE49-F238E27FC236}">
                <a16:creationId xmlns:a16="http://schemas.microsoft.com/office/drawing/2014/main" id="{6E567298-6582-4BDD-9648-577724CA9F46}"/>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9620277" y="5888006"/>
            <a:ext cx="356484" cy="356484"/>
          </a:xfrm>
          <a:prstGeom prst="rect">
            <a:avLst/>
          </a:prstGeom>
        </p:spPr>
      </p:pic>
      <p:sp>
        <p:nvSpPr>
          <p:cNvPr id="93" name="Ellipse 92">
            <a:hlinkClick r:id="rId9"/>
            <a:extLst>
              <a:ext uri="{FF2B5EF4-FFF2-40B4-BE49-F238E27FC236}">
                <a16:creationId xmlns:a16="http://schemas.microsoft.com/office/drawing/2014/main" id="{63B3F4CC-FE09-478C-8B30-12D6DA301B44}"/>
              </a:ext>
            </a:extLst>
          </p:cNvPr>
          <p:cNvSpPr/>
          <p:nvPr userDrawn="1"/>
        </p:nvSpPr>
        <p:spPr>
          <a:xfrm>
            <a:off x="9620145"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4" name="Ellipse 93">
            <a:hlinkClick r:id="rId10"/>
            <a:extLst>
              <a:ext uri="{FF2B5EF4-FFF2-40B4-BE49-F238E27FC236}">
                <a16:creationId xmlns:a16="http://schemas.microsoft.com/office/drawing/2014/main" id="{3F5AFCCF-D932-41FB-8A82-C6892F8D75C4}"/>
              </a:ext>
            </a:extLst>
          </p:cNvPr>
          <p:cNvSpPr/>
          <p:nvPr userDrawn="1"/>
        </p:nvSpPr>
        <p:spPr>
          <a:xfrm>
            <a:off x="9988430"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5" name="Ellipse 94">
            <a:hlinkClick r:id="rId11"/>
            <a:extLst>
              <a:ext uri="{FF2B5EF4-FFF2-40B4-BE49-F238E27FC236}">
                <a16:creationId xmlns:a16="http://schemas.microsoft.com/office/drawing/2014/main" id="{5539DA2C-0644-4766-ABCE-603A72180640}"/>
              </a:ext>
            </a:extLst>
          </p:cNvPr>
          <p:cNvSpPr/>
          <p:nvPr userDrawn="1"/>
        </p:nvSpPr>
        <p:spPr>
          <a:xfrm>
            <a:off x="10352912"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6" name="Ellipse 95">
            <a:hlinkClick r:id="rId12"/>
            <a:extLst>
              <a:ext uri="{FF2B5EF4-FFF2-40B4-BE49-F238E27FC236}">
                <a16:creationId xmlns:a16="http://schemas.microsoft.com/office/drawing/2014/main" id="{B87E7DB3-4637-4A97-BB8F-F6FBCCCD24A1}"/>
              </a:ext>
            </a:extLst>
          </p:cNvPr>
          <p:cNvSpPr/>
          <p:nvPr userDrawn="1"/>
        </p:nvSpPr>
        <p:spPr>
          <a:xfrm>
            <a:off x="10717473"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7" name="Ellipse 96">
            <a:hlinkClick r:id="rId13"/>
            <a:extLst>
              <a:ext uri="{FF2B5EF4-FFF2-40B4-BE49-F238E27FC236}">
                <a16:creationId xmlns:a16="http://schemas.microsoft.com/office/drawing/2014/main" id="{22171E40-AA98-4A51-B3C1-D222CB593163}"/>
              </a:ext>
            </a:extLst>
          </p:cNvPr>
          <p:cNvSpPr/>
          <p:nvPr userDrawn="1"/>
        </p:nvSpPr>
        <p:spPr>
          <a:xfrm>
            <a:off x="11081618"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8" name="Ellipse 97">
            <a:hlinkClick r:id="rId14"/>
            <a:extLst>
              <a:ext uri="{FF2B5EF4-FFF2-40B4-BE49-F238E27FC236}">
                <a16:creationId xmlns:a16="http://schemas.microsoft.com/office/drawing/2014/main" id="{D4B6CBC7-7EE6-4ED6-A385-8F0E7A79CAAB}"/>
              </a:ext>
            </a:extLst>
          </p:cNvPr>
          <p:cNvSpPr/>
          <p:nvPr userDrawn="1"/>
        </p:nvSpPr>
        <p:spPr>
          <a:xfrm>
            <a:off x="11445450"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35" name="Textplatzhalter 12">
            <a:extLst>
              <a:ext uri="{FF2B5EF4-FFF2-40B4-BE49-F238E27FC236}">
                <a16:creationId xmlns:a16="http://schemas.microsoft.com/office/drawing/2014/main" id="{518EDE20-0D5E-4389-A2A2-3DDE4422C3BD}"/>
              </a:ext>
            </a:extLst>
          </p:cNvPr>
          <p:cNvSpPr>
            <a:spLocks noGrp="1"/>
          </p:cNvSpPr>
          <p:nvPr>
            <p:ph type="body" sz="quarter" idx="16" hasCustomPrompt="1"/>
          </p:nvPr>
        </p:nvSpPr>
        <p:spPr>
          <a:xfrm>
            <a:off x="227807" y="3934342"/>
            <a:ext cx="2835431"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36" name="Textplatzhalter 12">
            <a:extLst>
              <a:ext uri="{FF2B5EF4-FFF2-40B4-BE49-F238E27FC236}">
                <a16:creationId xmlns:a16="http://schemas.microsoft.com/office/drawing/2014/main" id="{9881D3D5-27BD-4F88-849E-A82DE613B51B}"/>
              </a:ext>
            </a:extLst>
          </p:cNvPr>
          <p:cNvSpPr>
            <a:spLocks noGrp="1"/>
          </p:cNvSpPr>
          <p:nvPr>
            <p:ph type="body" sz="quarter" idx="17" hasCustomPrompt="1"/>
          </p:nvPr>
        </p:nvSpPr>
        <p:spPr>
          <a:xfrm>
            <a:off x="227807" y="4156681"/>
            <a:ext cx="2835431"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37" name="Bildplatzhalter 15">
            <a:extLst>
              <a:ext uri="{FF2B5EF4-FFF2-40B4-BE49-F238E27FC236}">
                <a16:creationId xmlns:a16="http://schemas.microsoft.com/office/drawing/2014/main" id="{AE69B2BF-4352-49D4-AFAB-A1F3F565414D}"/>
              </a:ext>
            </a:extLst>
          </p:cNvPr>
          <p:cNvSpPr>
            <a:spLocks noGrp="1"/>
          </p:cNvSpPr>
          <p:nvPr>
            <p:ph type="pic" sz="quarter" idx="24" hasCustomPrompt="1"/>
          </p:nvPr>
        </p:nvSpPr>
        <p:spPr>
          <a:xfrm>
            <a:off x="9042855"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38" name="Bildplatzhalter 15">
            <a:extLst>
              <a:ext uri="{FF2B5EF4-FFF2-40B4-BE49-F238E27FC236}">
                <a16:creationId xmlns:a16="http://schemas.microsoft.com/office/drawing/2014/main" id="{91F2D3A1-218B-43FC-A00B-6860750E58FD}"/>
              </a:ext>
            </a:extLst>
          </p:cNvPr>
          <p:cNvSpPr>
            <a:spLocks noGrp="1"/>
          </p:cNvSpPr>
          <p:nvPr>
            <p:ph type="pic" sz="quarter" idx="25" hasCustomPrompt="1"/>
          </p:nvPr>
        </p:nvSpPr>
        <p:spPr>
          <a:xfrm>
            <a:off x="6104505"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39" name="Bildplatzhalter 15">
            <a:extLst>
              <a:ext uri="{FF2B5EF4-FFF2-40B4-BE49-F238E27FC236}">
                <a16:creationId xmlns:a16="http://schemas.microsoft.com/office/drawing/2014/main" id="{4EBB1633-0EEA-4C06-902E-B2F56BF0B9D8}"/>
              </a:ext>
            </a:extLst>
          </p:cNvPr>
          <p:cNvSpPr>
            <a:spLocks noGrp="1"/>
          </p:cNvSpPr>
          <p:nvPr>
            <p:ph type="pic" sz="quarter" idx="26" hasCustomPrompt="1"/>
          </p:nvPr>
        </p:nvSpPr>
        <p:spPr>
          <a:xfrm>
            <a:off x="3166156"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40" name="Textplatzhalter 12">
            <a:extLst>
              <a:ext uri="{FF2B5EF4-FFF2-40B4-BE49-F238E27FC236}">
                <a16:creationId xmlns:a16="http://schemas.microsoft.com/office/drawing/2014/main" id="{003704FF-542B-4726-A1C3-EF3C40EB46A6}"/>
              </a:ext>
            </a:extLst>
          </p:cNvPr>
          <p:cNvSpPr>
            <a:spLocks noGrp="1"/>
          </p:cNvSpPr>
          <p:nvPr>
            <p:ph type="body" sz="quarter" idx="27" hasCustomPrompt="1"/>
          </p:nvPr>
        </p:nvSpPr>
        <p:spPr>
          <a:xfrm>
            <a:off x="3166157" y="4648895"/>
            <a:ext cx="283601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41" name="Textplatzhalter 12">
            <a:extLst>
              <a:ext uri="{FF2B5EF4-FFF2-40B4-BE49-F238E27FC236}">
                <a16:creationId xmlns:a16="http://schemas.microsoft.com/office/drawing/2014/main" id="{3EC2B756-7E20-49CD-88F4-D0BF155CD898}"/>
              </a:ext>
            </a:extLst>
          </p:cNvPr>
          <p:cNvSpPr>
            <a:spLocks noGrp="1"/>
          </p:cNvSpPr>
          <p:nvPr>
            <p:ph type="body" sz="quarter" idx="28" hasCustomPrompt="1"/>
          </p:nvPr>
        </p:nvSpPr>
        <p:spPr>
          <a:xfrm>
            <a:off x="3166158" y="4836267"/>
            <a:ext cx="2835432"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42" name="Textplatzhalter 12">
            <a:extLst>
              <a:ext uri="{FF2B5EF4-FFF2-40B4-BE49-F238E27FC236}">
                <a16:creationId xmlns:a16="http://schemas.microsoft.com/office/drawing/2014/main" id="{19960B71-9880-4A4B-9185-7DCDE25354C2}"/>
              </a:ext>
            </a:extLst>
          </p:cNvPr>
          <p:cNvSpPr>
            <a:spLocks noGrp="1"/>
          </p:cNvSpPr>
          <p:nvPr>
            <p:ph type="body" sz="quarter" idx="29" hasCustomPrompt="1"/>
          </p:nvPr>
        </p:nvSpPr>
        <p:spPr>
          <a:xfrm>
            <a:off x="3166156" y="3934342"/>
            <a:ext cx="2835431"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44" name="Textplatzhalter 12">
            <a:extLst>
              <a:ext uri="{FF2B5EF4-FFF2-40B4-BE49-F238E27FC236}">
                <a16:creationId xmlns:a16="http://schemas.microsoft.com/office/drawing/2014/main" id="{17631004-00D2-4B22-8118-654005FAFDDA}"/>
              </a:ext>
            </a:extLst>
          </p:cNvPr>
          <p:cNvSpPr>
            <a:spLocks noGrp="1"/>
          </p:cNvSpPr>
          <p:nvPr>
            <p:ph type="body" sz="quarter" idx="31" hasCustomPrompt="1"/>
          </p:nvPr>
        </p:nvSpPr>
        <p:spPr>
          <a:xfrm>
            <a:off x="6096001" y="4648895"/>
            <a:ext cx="283601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45" name="Textplatzhalter 12">
            <a:extLst>
              <a:ext uri="{FF2B5EF4-FFF2-40B4-BE49-F238E27FC236}">
                <a16:creationId xmlns:a16="http://schemas.microsoft.com/office/drawing/2014/main" id="{19415540-A93B-42AA-AE97-2EE1FC362D9F}"/>
              </a:ext>
            </a:extLst>
          </p:cNvPr>
          <p:cNvSpPr>
            <a:spLocks noGrp="1"/>
          </p:cNvSpPr>
          <p:nvPr>
            <p:ph type="body" sz="quarter" idx="32" hasCustomPrompt="1"/>
          </p:nvPr>
        </p:nvSpPr>
        <p:spPr>
          <a:xfrm>
            <a:off x="6096002" y="4836267"/>
            <a:ext cx="2835432"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46" name="Textplatzhalter 12">
            <a:extLst>
              <a:ext uri="{FF2B5EF4-FFF2-40B4-BE49-F238E27FC236}">
                <a16:creationId xmlns:a16="http://schemas.microsoft.com/office/drawing/2014/main" id="{2F574F8E-2ED3-4039-9988-143ECD578084}"/>
              </a:ext>
            </a:extLst>
          </p:cNvPr>
          <p:cNvSpPr>
            <a:spLocks noGrp="1"/>
          </p:cNvSpPr>
          <p:nvPr>
            <p:ph type="body" sz="quarter" idx="33" hasCustomPrompt="1"/>
          </p:nvPr>
        </p:nvSpPr>
        <p:spPr>
          <a:xfrm>
            <a:off x="6096000" y="3934342"/>
            <a:ext cx="2835431"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48" name="Textplatzhalter 12">
            <a:extLst>
              <a:ext uri="{FF2B5EF4-FFF2-40B4-BE49-F238E27FC236}">
                <a16:creationId xmlns:a16="http://schemas.microsoft.com/office/drawing/2014/main" id="{67DF2F1D-6BB1-4DA1-9318-CF5C278AB357}"/>
              </a:ext>
            </a:extLst>
          </p:cNvPr>
          <p:cNvSpPr>
            <a:spLocks noGrp="1"/>
          </p:cNvSpPr>
          <p:nvPr>
            <p:ph type="body" sz="quarter" idx="35" hasCustomPrompt="1"/>
          </p:nvPr>
        </p:nvSpPr>
        <p:spPr>
          <a:xfrm>
            <a:off x="9042856" y="4648895"/>
            <a:ext cx="292273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49" name="Textplatzhalter 12">
            <a:extLst>
              <a:ext uri="{FF2B5EF4-FFF2-40B4-BE49-F238E27FC236}">
                <a16:creationId xmlns:a16="http://schemas.microsoft.com/office/drawing/2014/main" id="{73D4E9B4-756C-4B1F-A231-CDEDF282189E}"/>
              </a:ext>
            </a:extLst>
          </p:cNvPr>
          <p:cNvSpPr>
            <a:spLocks noGrp="1"/>
          </p:cNvSpPr>
          <p:nvPr>
            <p:ph type="body" sz="quarter" idx="36" hasCustomPrompt="1"/>
          </p:nvPr>
        </p:nvSpPr>
        <p:spPr>
          <a:xfrm>
            <a:off x="9042857" y="4836267"/>
            <a:ext cx="2922134"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50" name="Textplatzhalter 12">
            <a:extLst>
              <a:ext uri="{FF2B5EF4-FFF2-40B4-BE49-F238E27FC236}">
                <a16:creationId xmlns:a16="http://schemas.microsoft.com/office/drawing/2014/main" id="{E33CEFFF-2E41-4085-A0C8-E44D8B9067E2}"/>
              </a:ext>
            </a:extLst>
          </p:cNvPr>
          <p:cNvSpPr>
            <a:spLocks noGrp="1"/>
          </p:cNvSpPr>
          <p:nvPr>
            <p:ph type="body" sz="quarter" idx="37" hasCustomPrompt="1"/>
          </p:nvPr>
        </p:nvSpPr>
        <p:spPr>
          <a:xfrm>
            <a:off x="9042855" y="3934342"/>
            <a:ext cx="2922133"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52" name="Textplatzhalter 12">
            <a:extLst>
              <a:ext uri="{FF2B5EF4-FFF2-40B4-BE49-F238E27FC236}">
                <a16:creationId xmlns:a16="http://schemas.microsoft.com/office/drawing/2014/main" id="{24735323-3F4F-4656-90B9-290B2CE238EB}"/>
              </a:ext>
            </a:extLst>
          </p:cNvPr>
          <p:cNvSpPr>
            <a:spLocks noGrp="1"/>
          </p:cNvSpPr>
          <p:nvPr>
            <p:ph type="body" sz="quarter" idx="39" hasCustomPrompt="1"/>
          </p:nvPr>
        </p:nvSpPr>
        <p:spPr>
          <a:xfrm>
            <a:off x="227807" y="4358122"/>
            <a:ext cx="2835431"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53" name="Textplatzhalter 12">
            <a:extLst>
              <a:ext uri="{FF2B5EF4-FFF2-40B4-BE49-F238E27FC236}">
                <a16:creationId xmlns:a16="http://schemas.microsoft.com/office/drawing/2014/main" id="{55A7119C-1C1E-44EA-B4D5-F4512B08C5DA}"/>
              </a:ext>
            </a:extLst>
          </p:cNvPr>
          <p:cNvSpPr>
            <a:spLocks noGrp="1"/>
          </p:cNvSpPr>
          <p:nvPr>
            <p:ph type="body" sz="quarter" idx="40" hasCustomPrompt="1"/>
          </p:nvPr>
        </p:nvSpPr>
        <p:spPr>
          <a:xfrm>
            <a:off x="3166156" y="4156681"/>
            <a:ext cx="2835431"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54" name="Textplatzhalter 12">
            <a:extLst>
              <a:ext uri="{FF2B5EF4-FFF2-40B4-BE49-F238E27FC236}">
                <a16:creationId xmlns:a16="http://schemas.microsoft.com/office/drawing/2014/main" id="{6F644D4E-9D15-4A9A-A4F7-819B98DDC812}"/>
              </a:ext>
            </a:extLst>
          </p:cNvPr>
          <p:cNvSpPr>
            <a:spLocks noGrp="1"/>
          </p:cNvSpPr>
          <p:nvPr>
            <p:ph type="body" sz="quarter" idx="41" hasCustomPrompt="1"/>
          </p:nvPr>
        </p:nvSpPr>
        <p:spPr>
          <a:xfrm>
            <a:off x="3166156" y="4358122"/>
            <a:ext cx="2835431"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55" name="Textplatzhalter 12">
            <a:extLst>
              <a:ext uri="{FF2B5EF4-FFF2-40B4-BE49-F238E27FC236}">
                <a16:creationId xmlns:a16="http://schemas.microsoft.com/office/drawing/2014/main" id="{6BE89E90-87BF-4417-A7E3-C631CC0A647B}"/>
              </a:ext>
            </a:extLst>
          </p:cNvPr>
          <p:cNvSpPr>
            <a:spLocks noGrp="1"/>
          </p:cNvSpPr>
          <p:nvPr>
            <p:ph type="body" sz="quarter" idx="42" hasCustomPrompt="1"/>
          </p:nvPr>
        </p:nvSpPr>
        <p:spPr>
          <a:xfrm>
            <a:off x="6096000" y="4156681"/>
            <a:ext cx="2835431"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56" name="Textplatzhalter 12">
            <a:extLst>
              <a:ext uri="{FF2B5EF4-FFF2-40B4-BE49-F238E27FC236}">
                <a16:creationId xmlns:a16="http://schemas.microsoft.com/office/drawing/2014/main" id="{FD40BDE6-08F5-4793-896F-A1F188464FDD}"/>
              </a:ext>
            </a:extLst>
          </p:cNvPr>
          <p:cNvSpPr>
            <a:spLocks noGrp="1"/>
          </p:cNvSpPr>
          <p:nvPr>
            <p:ph type="body" sz="quarter" idx="43" hasCustomPrompt="1"/>
          </p:nvPr>
        </p:nvSpPr>
        <p:spPr>
          <a:xfrm>
            <a:off x="6096000" y="4358122"/>
            <a:ext cx="2835431"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57" name="Textplatzhalter 12">
            <a:extLst>
              <a:ext uri="{FF2B5EF4-FFF2-40B4-BE49-F238E27FC236}">
                <a16:creationId xmlns:a16="http://schemas.microsoft.com/office/drawing/2014/main" id="{A97BF399-599F-44E9-93A1-5C4CE0BD4B78}"/>
              </a:ext>
            </a:extLst>
          </p:cNvPr>
          <p:cNvSpPr>
            <a:spLocks noGrp="1"/>
          </p:cNvSpPr>
          <p:nvPr>
            <p:ph type="body" sz="quarter" idx="44" hasCustomPrompt="1"/>
          </p:nvPr>
        </p:nvSpPr>
        <p:spPr>
          <a:xfrm>
            <a:off x="9042855" y="4156681"/>
            <a:ext cx="2922133"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58" name="Textplatzhalter 12">
            <a:extLst>
              <a:ext uri="{FF2B5EF4-FFF2-40B4-BE49-F238E27FC236}">
                <a16:creationId xmlns:a16="http://schemas.microsoft.com/office/drawing/2014/main" id="{26F43D00-A7C6-4FE5-AE48-A04012E16DCB}"/>
              </a:ext>
            </a:extLst>
          </p:cNvPr>
          <p:cNvSpPr>
            <a:spLocks noGrp="1"/>
          </p:cNvSpPr>
          <p:nvPr>
            <p:ph type="body" sz="quarter" idx="45" hasCustomPrompt="1"/>
          </p:nvPr>
        </p:nvSpPr>
        <p:spPr>
          <a:xfrm>
            <a:off x="9042855" y="4358122"/>
            <a:ext cx="2922133"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Tree>
    <p:extLst>
      <p:ext uri="{BB962C8B-B14F-4D97-AF65-F5344CB8AC3E}">
        <p14:creationId xmlns:p14="http://schemas.microsoft.com/office/powerpoint/2010/main" val="28582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inal chart SEW headquarter">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81AD8F90-2A8C-403F-8BB2-A6946398A1C1}"/>
              </a:ext>
            </a:extLst>
          </p:cNvPr>
          <p:cNvSpPr/>
          <p:nvPr userDrawn="1"/>
        </p:nvSpPr>
        <p:spPr>
          <a:xfrm>
            <a:off x="7381240" y="1665287"/>
            <a:ext cx="4585161" cy="47164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7" y="1665288"/>
            <a:ext cx="7037966" cy="4716461"/>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de-DE" dirty="0"/>
              <a:t>How </a:t>
            </a:r>
            <a:r>
              <a:rPr lang="de-DE" dirty="0" err="1"/>
              <a:t>can</a:t>
            </a:r>
            <a:r>
              <a:rPr lang="de-DE" dirty="0"/>
              <a:t> I </a:t>
            </a:r>
            <a:r>
              <a:rPr lang="de-DE" dirty="0" err="1"/>
              <a:t>help</a:t>
            </a:r>
            <a:r>
              <a:rPr lang="de-DE" dirty="0"/>
              <a:t> </a:t>
            </a:r>
            <a:r>
              <a:rPr lang="de-DE" dirty="0" err="1"/>
              <a:t>you</a:t>
            </a:r>
            <a:r>
              <a:rPr lang="de-DE" dirty="0"/>
              <a:t>?</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94CC156B-2B77-4CEE-997F-D876D678513B}"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pic>
        <p:nvPicPr>
          <p:cNvPr id="70" name="Grafik 69" descr="Senden Silhouette">
            <a:extLst>
              <a:ext uri="{FF2B5EF4-FFF2-40B4-BE49-F238E27FC236}">
                <a16:creationId xmlns:a16="http://schemas.microsoft.com/office/drawing/2014/main" id="{62C43E66-DE5E-47C3-A74E-8FBC0D319E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95476" y="4119854"/>
            <a:ext cx="215130" cy="215130"/>
          </a:xfrm>
          <a:prstGeom prst="rect">
            <a:avLst/>
          </a:prstGeom>
        </p:spPr>
      </p:pic>
      <p:pic>
        <p:nvPicPr>
          <p:cNvPr id="71" name="Grafik 70" descr="Receiver Silhouette">
            <a:extLst>
              <a:ext uri="{FF2B5EF4-FFF2-40B4-BE49-F238E27FC236}">
                <a16:creationId xmlns:a16="http://schemas.microsoft.com/office/drawing/2014/main" id="{7AA586F6-EFD5-4982-9791-92266112606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09153" y="3652385"/>
            <a:ext cx="187776" cy="187776"/>
          </a:xfrm>
          <a:prstGeom prst="rect">
            <a:avLst/>
          </a:prstGeom>
        </p:spPr>
      </p:pic>
      <p:sp>
        <p:nvSpPr>
          <p:cNvPr id="76" name="Textplatzhalter 12">
            <a:extLst>
              <a:ext uri="{FF2B5EF4-FFF2-40B4-BE49-F238E27FC236}">
                <a16:creationId xmlns:a16="http://schemas.microsoft.com/office/drawing/2014/main" id="{02999324-8417-4C16-A032-575DD832793D}"/>
              </a:ext>
            </a:extLst>
          </p:cNvPr>
          <p:cNvSpPr>
            <a:spLocks noGrp="1"/>
          </p:cNvSpPr>
          <p:nvPr>
            <p:ph type="body" sz="quarter" idx="18" hasCustomPrompt="1"/>
          </p:nvPr>
        </p:nvSpPr>
        <p:spPr>
          <a:xfrm>
            <a:off x="8072150" y="3656350"/>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7" name="Textplatzhalter 12">
            <a:extLst>
              <a:ext uri="{FF2B5EF4-FFF2-40B4-BE49-F238E27FC236}">
                <a16:creationId xmlns:a16="http://schemas.microsoft.com/office/drawing/2014/main" id="{E83F3A8C-02E7-415D-89CC-76697F205F90}"/>
              </a:ext>
            </a:extLst>
          </p:cNvPr>
          <p:cNvSpPr>
            <a:spLocks noGrp="1"/>
          </p:cNvSpPr>
          <p:nvPr>
            <p:ph type="body" sz="quarter" idx="19" hasCustomPrompt="1"/>
          </p:nvPr>
        </p:nvSpPr>
        <p:spPr>
          <a:xfrm>
            <a:off x="8072150" y="3894452"/>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8" name="Textplatzhalter 12">
            <a:extLst>
              <a:ext uri="{FF2B5EF4-FFF2-40B4-BE49-F238E27FC236}">
                <a16:creationId xmlns:a16="http://schemas.microsoft.com/office/drawing/2014/main" id="{8FE84ACE-8A4A-4F9B-AAFA-ADC846B15CA0}"/>
              </a:ext>
            </a:extLst>
          </p:cNvPr>
          <p:cNvSpPr>
            <a:spLocks noGrp="1"/>
          </p:cNvSpPr>
          <p:nvPr>
            <p:ph type="body" sz="quarter" idx="20" hasCustomPrompt="1"/>
          </p:nvPr>
        </p:nvSpPr>
        <p:spPr>
          <a:xfrm>
            <a:off x="8072150" y="4132554"/>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79" name="Textplatzhalter 12">
            <a:extLst>
              <a:ext uri="{FF2B5EF4-FFF2-40B4-BE49-F238E27FC236}">
                <a16:creationId xmlns:a16="http://schemas.microsoft.com/office/drawing/2014/main" id="{1042CDC9-2688-467B-8DD4-7056DEE816F5}"/>
              </a:ext>
            </a:extLst>
          </p:cNvPr>
          <p:cNvSpPr>
            <a:spLocks noGrp="1"/>
          </p:cNvSpPr>
          <p:nvPr>
            <p:ph type="body" sz="quarter" idx="21" hasCustomPrompt="1"/>
          </p:nvPr>
        </p:nvSpPr>
        <p:spPr>
          <a:xfrm>
            <a:off x="8072150" y="4370656"/>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linkedin.com/in/</a:t>
            </a:r>
            <a:r>
              <a:rPr lang="de-DE" dirty="0" err="1"/>
              <a:t>johndoe</a:t>
            </a:r>
            <a:endParaRPr lang="de-DE" dirty="0"/>
          </a:p>
        </p:txBody>
      </p:sp>
      <p:pic>
        <p:nvPicPr>
          <p:cNvPr id="81" name="Grafik 80">
            <a:extLst>
              <a:ext uri="{FF2B5EF4-FFF2-40B4-BE49-F238E27FC236}">
                <a16:creationId xmlns:a16="http://schemas.microsoft.com/office/drawing/2014/main" id="{14781742-FBF5-4B3B-8A8C-2B03C023081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22618" y="3905883"/>
            <a:ext cx="160846" cy="160846"/>
          </a:xfrm>
          <a:prstGeom prst="rect">
            <a:avLst/>
          </a:prstGeom>
        </p:spPr>
      </p:pic>
      <p:pic>
        <p:nvPicPr>
          <p:cNvPr id="82" name="Grafik 81">
            <a:extLst>
              <a:ext uri="{FF2B5EF4-FFF2-40B4-BE49-F238E27FC236}">
                <a16:creationId xmlns:a16="http://schemas.microsoft.com/office/drawing/2014/main" id="{F0348FA1-2E97-4A11-BA94-806BCA562B4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28289" y="4387067"/>
            <a:ext cx="149505" cy="149503"/>
          </a:xfrm>
          <a:prstGeom prst="rect">
            <a:avLst/>
          </a:prstGeom>
        </p:spPr>
      </p:pic>
      <p:sp>
        <p:nvSpPr>
          <p:cNvPr id="83" name="Textfeld 82">
            <a:hlinkClick r:id="rId6"/>
            <a:extLst>
              <a:ext uri="{FF2B5EF4-FFF2-40B4-BE49-F238E27FC236}">
                <a16:creationId xmlns:a16="http://schemas.microsoft.com/office/drawing/2014/main" id="{8A8EEDCE-B8B2-467E-8E24-F4E9E93F40AF}"/>
              </a:ext>
            </a:extLst>
          </p:cNvPr>
          <p:cNvSpPr txBox="1"/>
          <p:nvPr userDrawn="1"/>
        </p:nvSpPr>
        <p:spPr>
          <a:xfrm>
            <a:off x="7715666" y="4960783"/>
            <a:ext cx="3855504" cy="184666"/>
          </a:xfrm>
          <a:prstGeom prst="rect">
            <a:avLst/>
          </a:prstGeom>
          <a:noFill/>
        </p:spPr>
        <p:txBody>
          <a:bodyPr wrap="square" lIns="90000" tIns="0" rIns="90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sng" strike="noStrike" kern="1200" cap="none" spc="0" normalizeH="0" baseline="0" noProof="0">
                <a:ln>
                  <a:noFill/>
                </a:ln>
                <a:solidFill>
                  <a:srgbClr val="2C353C"/>
                </a:solidFill>
                <a:effectLst/>
                <a:uLnTx/>
                <a:uFillTx/>
                <a:latin typeface="Segoe UI"/>
                <a:ea typeface="Times New Roman" panose="02020603050405020304" pitchFamily="18" charset="0"/>
                <a:cs typeface="Times New Roman" panose="02020603050405020304" pitchFamily="18" charset="0"/>
              </a:rPr>
              <a:t>www.sew-eurodrive.de</a:t>
            </a:r>
            <a:endParaRPr kumimoji="0" lang="de-DE" sz="1200" b="0" i="0" u="sng" strike="noStrike" kern="1200" cap="none" spc="0" normalizeH="0" baseline="0" noProof="0">
              <a:ln>
                <a:noFill/>
              </a:ln>
              <a:solidFill>
                <a:srgbClr val="2C353C"/>
              </a:solidFill>
              <a:effectLst/>
              <a:uLnTx/>
              <a:uFillTx/>
              <a:latin typeface="Segoe UI"/>
              <a:ea typeface="Arial" panose="020B0604020202020204" pitchFamily="34" charset="0"/>
              <a:cs typeface="Times New Roman" panose="02020603050405020304" pitchFamily="18" charset="0"/>
            </a:endParaRPr>
          </a:p>
        </p:txBody>
      </p:sp>
      <p:sp>
        <p:nvSpPr>
          <p:cNvPr id="87" name="Textplatzhalter 12">
            <a:extLst>
              <a:ext uri="{FF2B5EF4-FFF2-40B4-BE49-F238E27FC236}">
                <a16:creationId xmlns:a16="http://schemas.microsoft.com/office/drawing/2014/main" id="{F22E5F6B-1D83-4235-8B41-CAB92B1A58F5}"/>
              </a:ext>
            </a:extLst>
          </p:cNvPr>
          <p:cNvSpPr>
            <a:spLocks noGrp="1"/>
          </p:cNvSpPr>
          <p:nvPr>
            <p:ph type="body" sz="quarter" idx="22" hasCustomPrompt="1"/>
          </p:nvPr>
        </p:nvSpPr>
        <p:spPr>
          <a:xfrm>
            <a:off x="7715666" y="2706461"/>
            <a:ext cx="4248527" cy="239810"/>
          </a:xfrm>
          <a:prstGeom prst="rect">
            <a:avLst/>
          </a:prstGeom>
        </p:spPr>
        <p:txBody>
          <a:bodyPr wrap="square" lIns="90000" tIns="0" rIns="9000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SEW-EURODRIVE GmbH &amp; Co KG</a:t>
            </a:r>
          </a:p>
        </p:txBody>
      </p:sp>
      <p:sp>
        <p:nvSpPr>
          <p:cNvPr id="88" name="Textplatzhalter 12">
            <a:extLst>
              <a:ext uri="{FF2B5EF4-FFF2-40B4-BE49-F238E27FC236}">
                <a16:creationId xmlns:a16="http://schemas.microsoft.com/office/drawing/2014/main" id="{A0931E77-DBCD-40FF-92F3-35313D2E0DE1}"/>
              </a:ext>
            </a:extLst>
          </p:cNvPr>
          <p:cNvSpPr>
            <a:spLocks noGrp="1"/>
          </p:cNvSpPr>
          <p:nvPr>
            <p:ph type="body" sz="quarter" idx="23" hasCustomPrompt="1"/>
          </p:nvPr>
        </p:nvSpPr>
        <p:spPr>
          <a:xfrm>
            <a:off x="7715666" y="2954470"/>
            <a:ext cx="4248527" cy="369332"/>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Ernst-Blickle-Str. 42</a:t>
            </a:r>
            <a:br>
              <a:rPr lang="de-DE" dirty="0"/>
            </a:br>
            <a:r>
              <a:rPr lang="de-DE" dirty="0"/>
              <a:t>D-76646 Bruchsal</a:t>
            </a:r>
          </a:p>
        </p:txBody>
      </p:sp>
      <p:sp>
        <p:nvSpPr>
          <p:cNvPr id="68" name="Textplatzhalter 6">
            <a:extLst>
              <a:ext uri="{FF2B5EF4-FFF2-40B4-BE49-F238E27FC236}">
                <a16:creationId xmlns:a16="http://schemas.microsoft.com/office/drawing/2014/main" id="{9E85DA1D-7AAB-49E8-9879-0DC0B28D60C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Thanks for your interest</a:t>
            </a:r>
            <a:endParaRPr lang="en-GB" dirty="0"/>
          </a:p>
        </p:txBody>
      </p:sp>
      <p:sp>
        <p:nvSpPr>
          <p:cNvPr id="69" name="Fußzeilenplatzhalter 2">
            <a:extLst>
              <a:ext uri="{FF2B5EF4-FFF2-40B4-BE49-F238E27FC236}">
                <a16:creationId xmlns:a16="http://schemas.microsoft.com/office/drawing/2014/main" id="{90A3E532-4C4F-4145-AC37-909A47918AD7}"/>
              </a:ext>
            </a:extLst>
          </p:cNvPr>
          <p:cNvSpPr>
            <a:spLocks noGrp="1"/>
          </p:cNvSpPr>
          <p:nvPr>
            <p:ph type="ftr" sz="quarter" idx="10"/>
          </p:nvPr>
        </p:nvSpPr>
        <p:spPr>
          <a:xfrm>
            <a:off x="828666" y="6629757"/>
            <a:ext cx="10763247" cy="123111"/>
          </a:xfrm>
        </p:spPr>
        <p:txBody>
          <a:bodyPr/>
          <a:lstStyle/>
          <a:p>
            <a:r>
              <a:rPr lang="de-DE"/>
              <a:t>SEW-EURODRIVE für Sie vor Ort </a:t>
            </a:r>
          </a:p>
        </p:txBody>
      </p:sp>
      <p:pic>
        <p:nvPicPr>
          <p:cNvPr id="99" name="Grafik 98">
            <a:extLst>
              <a:ext uri="{FF2B5EF4-FFF2-40B4-BE49-F238E27FC236}">
                <a16:creationId xmlns:a16="http://schemas.microsoft.com/office/drawing/2014/main" id="{9E3B27C4-6D7C-4DDF-9274-5DD6F27A6709}"/>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507017" y="5267946"/>
            <a:ext cx="356484" cy="356484"/>
          </a:xfrm>
          <a:prstGeom prst="rect">
            <a:avLst/>
          </a:prstGeom>
        </p:spPr>
      </p:pic>
      <p:pic>
        <p:nvPicPr>
          <p:cNvPr id="100" name="Grafik 99">
            <a:extLst>
              <a:ext uri="{FF2B5EF4-FFF2-40B4-BE49-F238E27FC236}">
                <a16:creationId xmlns:a16="http://schemas.microsoft.com/office/drawing/2014/main" id="{4E3FBC7F-ACCF-49F1-8A57-F7D0137EBC44}"/>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9604869" y="5267946"/>
            <a:ext cx="356484" cy="356484"/>
          </a:xfrm>
          <a:prstGeom prst="rect">
            <a:avLst/>
          </a:prstGeom>
        </p:spPr>
      </p:pic>
      <p:pic>
        <p:nvPicPr>
          <p:cNvPr id="101" name="Grafik 100">
            <a:extLst>
              <a:ext uri="{FF2B5EF4-FFF2-40B4-BE49-F238E27FC236}">
                <a16:creationId xmlns:a16="http://schemas.microsoft.com/office/drawing/2014/main" id="{38181E0C-2D4E-4DB6-932F-5CCC202954CF}"/>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8141067" y="5267946"/>
            <a:ext cx="356484" cy="356484"/>
          </a:xfrm>
          <a:prstGeom prst="rect">
            <a:avLst/>
          </a:prstGeom>
        </p:spPr>
      </p:pic>
      <p:pic>
        <p:nvPicPr>
          <p:cNvPr id="102" name="Grafik 101">
            <a:extLst>
              <a:ext uri="{FF2B5EF4-FFF2-40B4-BE49-F238E27FC236}">
                <a16:creationId xmlns:a16="http://schemas.microsoft.com/office/drawing/2014/main" id="{9F0340F1-8B66-4002-AA3F-B7CCD41A6C6A}"/>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72967" y="5267946"/>
            <a:ext cx="356484" cy="356484"/>
          </a:xfrm>
          <a:prstGeom prst="rect">
            <a:avLst/>
          </a:prstGeom>
        </p:spPr>
      </p:pic>
      <p:pic>
        <p:nvPicPr>
          <p:cNvPr id="103" name="Grafik 102">
            <a:extLst>
              <a:ext uri="{FF2B5EF4-FFF2-40B4-BE49-F238E27FC236}">
                <a16:creationId xmlns:a16="http://schemas.microsoft.com/office/drawing/2014/main" id="{279D40A4-B74E-4C23-B8C5-80748E947C4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238917" y="5267946"/>
            <a:ext cx="356484" cy="356484"/>
          </a:xfrm>
          <a:prstGeom prst="rect">
            <a:avLst/>
          </a:prstGeom>
        </p:spPr>
      </p:pic>
      <p:pic>
        <p:nvPicPr>
          <p:cNvPr id="104" name="Grafik 103">
            <a:extLst>
              <a:ext uri="{FF2B5EF4-FFF2-40B4-BE49-F238E27FC236}">
                <a16:creationId xmlns:a16="http://schemas.microsoft.com/office/drawing/2014/main" id="{6E567298-6582-4BDD-9648-577724CA9F46}"/>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7775117" y="5267946"/>
            <a:ext cx="356484" cy="356484"/>
          </a:xfrm>
          <a:prstGeom prst="rect">
            <a:avLst/>
          </a:prstGeom>
        </p:spPr>
      </p:pic>
      <p:sp>
        <p:nvSpPr>
          <p:cNvPr id="93" name="Ellipse 92">
            <a:hlinkClick r:id="rId13"/>
            <a:extLst>
              <a:ext uri="{FF2B5EF4-FFF2-40B4-BE49-F238E27FC236}">
                <a16:creationId xmlns:a16="http://schemas.microsoft.com/office/drawing/2014/main" id="{63B3F4CC-FE09-478C-8B30-12D6DA301B44}"/>
              </a:ext>
            </a:extLst>
          </p:cNvPr>
          <p:cNvSpPr/>
          <p:nvPr userDrawn="1"/>
        </p:nvSpPr>
        <p:spPr>
          <a:xfrm>
            <a:off x="7774985" y="526500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4" name="Ellipse 93">
            <a:hlinkClick r:id="rId14"/>
            <a:extLst>
              <a:ext uri="{FF2B5EF4-FFF2-40B4-BE49-F238E27FC236}">
                <a16:creationId xmlns:a16="http://schemas.microsoft.com/office/drawing/2014/main" id="{3F5AFCCF-D932-41FB-8A82-C6892F8D75C4}"/>
              </a:ext>
            </a:extLst>
          </p:cNvPr>
          <p:cNvSpPr/>
          <p:nvPr userDrawn="1"/>
        </p:nvSpPr>
        <p:spPr>
          <a:xfrm>
            <a:off x="8143270" y="526500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5" name="Ellipse 94">
            <a:hlinkClick r:id="rId15"/>
            <a:extLst>
              <a:ext uri="{FF2B5EF4-FFF2-40B4-BE49-F238E27FC236}">
                <a16:creationId xmlns:a16="http://schemas.microsoft.com/office/drawing/2014/main" id="{5539DA2C-0644-4766-ABCE-603A72180640}"/>
              </a:ext>
            </a:extLst>
          </p:cNvPr>
          <p:cNvSpPr/>
          <p:nvPr userDrawn="1"/>
        </p:nvSpPr>
        <p:spPr>
          <a:xfrm>
            <a:off x="8507752" y="526500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6" name="Ellipse 95">
            <a:hlinkClick r:id="rId16"/>
            <a:extLst>
              <a:ext uri="{FF2B5EF4-FFF2-40B4-BE49-F238E27FC236}">
                <a16:creationId xmlns:a16="http://schemas.microsoft.com/office/drawing/2014/main" id="{B87E7DB3-4637-4A97-BB8F-F6FBCCCD24A1}"/>
              </a:ext>
            </a:extLst>
          </p:cNvPr>
          <p:cNvSpPr/>
          <p:nvPr userDrawn="1"/>
        </p:nvSpPr>
        <p:spPr>
          <a:xfrm>
            <a:off x="8872313" y="526500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7" name="Ellipse 96">
            <a:hlinkClick r:id="rId17"/>
            <a:extLst>
              <a:ext uri="{FF2B5EF4-FFF2-40B4-BE49-F238E27FC236}">
                <a16:creationId xmlns:a16="http://schemas.microsoft.com/office/drawing/2014/main" id="{22171E40-AA98-4A51-B3C1-D222CB593163}"/>
              </a:ext>
            </a:extLst>
          </p:cNvPr>
          <p:cNvSpPr/>
          <p:nvPr userDrawn="1"/>
        </p:nvSpPr>
        <p:spPr>
          <a:xfrm>
            <a:off x="9236458" y="526500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8" name="Ellipse 97">
            <a:hlinkClick r:id="rId18"/>
            <a:extLst>
              <a:ext uri="{FF2B5EF4-FFF2-40B4-BE49-F238E27FC236}">
                <a16:creationId xmlns:a16="http://schemas.microsoft.com/office/drawing/2014/main" id="{D4B6CBC7-7EE6-4ED6-A385-8F0E7A79CAAB}"/>
              </a:ext>
            </a:extLst>
          </p:cNvPr>
          <p:cNvSpPr/>
          <p:nvPr userDrawn="1"/>
        </p:nvSpPr>
        <p:spPr>
          <a:xfrm>
            <a:off x="9600290" y="526500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Tree>
    <p:extLst>
      <p:ext uri="{BB962C8B-B14F-4D97-AF65-F5344CB8AC3E}">
        <p14:creationId xmlns:p14="http://schemas.microsoft.com/office/powerpoint/2010/main" val="679784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itle only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A1F6AEC4-5109-4471-86F0-B3D88B2DEF8F}"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8" name="Gerader Verbinder 7">
            <a:extLst>
              <a:ext uri="{FF2B5EF4-FFF2-40B4-BE49-F238E27FC236}">
                <a16:creationId xmlns:a16="http://schemas.microsoft.com/office/drawing/2014/main" id="{F52B587F-6EA3-430F-8263-89675B4F9830}"/>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1303E6D0-3197-41F3-B1BE-ACA9FCE52285}"/>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0" name="Gerader Verbinder 9">
            <a:extLst>
              <a:ext uri="{FF2B5EF4-FFF2-40B4-BE49-F238E27FC236}">
                <a16:creationId xmlns:a16="http://schemas.microsoft.com/office/drawing/2014/main" id="{EDE72E76-6A32-4F93-AF74-21BBBE2FACA0}"/>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platzhalter 6">
            <a:extLst>
              <a:ext uri="{FF2B5EF4-FFF2-40B4-BE49-F238E27FC236}">
                <a16:creationId xmlns:a16="http://schemas.microsoft.com/office/drawing/2014/main" id="{287EA767-6F76-4DD4-BD70-4DA931627974}"/>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60001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whit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CD47DA4-41C0-4981-ACA9-E766C8333B4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7457092E-B6CE-4940-B96C-7D518B9E65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92651" y="422448"/>
            <a:ext cx="1172337" cy="541391"/>
          </a:xfrm>
          <a:prstGeom prst="rect">
            <a:avLst/>
          </a:prstGeom>
        </p:spPr>
      </p:pic>
      <p:cxnSp>
        <p:nvCxnSpPr>
          <p:cNvPr id="10" name="Gerader Verbinder 9">
            <a:extLst>
              <a:ext uri="{FF2B5EF4-FFF2-40B4-BE49-F238E27FC236}">
                <a16:creationId xmlns:a16="http://schemas.microsoft.com/office/drawing/2014/main" id="{F4573716-1FE5-486F-8C8A-CFFDAF4A915E}"/>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bg1"/>
            </a:solidFill>
            <a:prstDash val="solid"/>
            <a:round/>
            <a:headEnd type="none" w="med" len="med"/>
            <a:tailEnd type="none" w="med" len="med"/>
          </a:ln>
          <a:effectLst/>
        </p:spPr>
      </p:cxnSp>
      <p:sp>
        <p:nvSpPr>
          <p:cNvPr id="11" name="Textplatzhalter 8">
            <a:extLst>
              <a:ext uri="{FF2B5EF4-FFF2-40B4-BE49-F238E27FC236}">
                <a16:creationId xmlns:a16="http://schemas.microsoft.com/office/drawing/2014/main" id="{D0DA87F4-7858-4532-A613-C22BFA1D6018}"/>
              </a:ext>
            </a:extLst>
          </p:cNvPr>
          <p:cNvSpPr>
            <a:spLocks noGrp="1"/>
          </p:cNvSpPr>
          <p:nvPr>
            <p:ph type="body" sz="quarter" idx="13" hasCustomPrompt="1"/>
          </p:nvPr>
        </p:nvSpPr>
        <p:spPr>
          <a:xfrm>
            <a:off x="227808" y="932790"/>
            <a:ext cx="10097292" cy="677108"/>
          </a:xfrm>
          <a:prstGeom prst="rect">
            <a:avLst/>
          </a:prstGeom>
        </p:spPr>
        <p:txBody>
          <a:bodyPr wrap="square" lIns="0" tIns="0" rIns="0" bIns="0" anchor="b" anchorCtr="0">
            <a:spAutoFit/>
          </a:bodyPr>
          <a:lstStyle>
            <a:lvl1pPr marL="0" indent="0">
              <a:spcBef>
                <a:spcPts val="0"/>
              </a:spcBef>
              <a:buNone/>
              <a:defRPr sz="44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en-GB" dirty="0"/>
              <a:t>Title of presentation (max. two lines)</a:t>
            </a:r>
          </a:p>
        </p:txBody>
      </p:sp>
      <p:sp>
        <p:nvSpPr>
          <p:cNvPr id="14" name="Textplatzhalter 8">
            <a:extLst>
              <a:ext uri="{FF2B5EF4-FFF2-40B4-BE49-F238E27FC236}">
                <a16:creationId xmlns:a16="http://schemas.microsoft.com/office/drawing/2014/main" id="{D60A1359-4425-4CE7-9447-3C13B08969A8}"/>
              </a:ext>
            </a:extLst>
          </p:cNvPr>
          <p:cNvSpPr>
            <a:spLocks noGrp="1"/>
          </p:cNvSpPr>
          <p:nvPr>
            <p:ph type="body" sz="quarter" idx="14" hasCustomPrompt="1"/>
          </p:nvPr>
        </p:nvSpPr>
        <p:spPr>
          <a:xfrm>
            <a:off x="227807" y="1635499"/>
            <a:ext cx="11737179" cy="307777"/>
          </a:xfrm>
          <a:prstGeom prst="rect">
            <a:avLst/>
          </a:prstGeom>
        </p:spPr>
        <p:txBody>
          <a:bodyPr wrap="square" lIns="0" tIns="0" rIns="0" bIns="0" anchor="b" anchorCtr="0">
            <a:spAutoFit/>
          </a:bodyPr>
          <a:lstStyle>
            <a:lvl1pPr marL="0" indent="0">
              <a:spcBef>
                <a:spcPts val="0"/>
              </a:spcBef>
              <a:buNone/>
              <a:defRPr sz="2000" b="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dirty="0"/>
              <a:t>Additional information (</a:t>
            </a:r>
            <a:r>
              <a:rPr lang="de-DE" dirty="0" err="1"/>
              <a:t>single</a:t>
            </a:r>
            <a:r>
              <a:rPr lang="de-DE" dirty="0"/>
              <a:t> line)</a:t>
            </a:r>
          </a:p>
        </p:txBody>
      </p:sp>
      <p:sp>
        <p:nvSpPr>
          <p:cNvPr id="17" name="Bildplatzhalter 15">
            <a:extLst>
              <a:ext uri="{FF2B5EF4-FFF2-40B4-BE49-F238E27FC236}">
                <a16:creationId xmlns:a16="http://schemas.microsoft.com/office/drawing/2014/main" id="{40C8452E-5AD8-4F84-A3B6-5885E6198451}"/>
              </a:ext>
            </a:extLst>
          </p:cNvPr>
          <p:cNvSpPr>
            <a:spLocks noGrp="1"/>
          </p:cNvSpPr>
          <p:nvPr>
            <p:ph type="pic" sz="quarter" idx="15" hasCustomPrompt="1"/>
          </p:nvPr>
        </p:nvSpPr>
        <p:spPr>
          <a:xfrm>
            <a:off x="227013" y="2114584"/>
            <a:ext cx="11737974" cy="4517990"/>
          </a:xfrm>
          <a:prstGeom prst="rect">
            <a:avLst/>
          </a:prstGeom>
        </p:spPr>
        <p:txBody>
          <a:bodyPr anchor="ctr">
            <a:noAutofit/>
          </a:bodyPr>
          <a:lstStyle>
            <a:lvl1pPr marL="0" indent="0" algn="ctr">
              <a:spcBef>
                <a:spcPts val="0"/>
              </a:spcBef>
              <a:buNone/>
              <a:defRPr sz="1400">
                <a:solidFill>
                  <a:schemeClr val="bg1"/>
                </a:solidFill>
              </a:defRPr>
            </a:lvl1pPr>
          </a:lstStyle>
          <a:p>
            <a:r>
              <a:rPr lang="en-US" dirty="0"/>
              <a:t>Please insert a picture by clicking </a:t>
            </a:r>
            <a:br>
              <a:rPr lang="en-US" dirty="0"/>
            </a:br>
            <a:r>
              <a:rPr lang="en-US" dirty="0"/>
              <a:t>on the icon</a:t>
            </a:r>
            <a:endParaRPr lang="de-DE"/>
          </a:p>
        </p:txBody>
      </p:sp>
    </p:spTree>
    <p:extLst>
      <p:ext uri="{BB962C8B-B14F-4D97-AF65-F5344CB8AC3E}">
        <p14:creationId xmlns:p14="http://schemas.microsoft.com/office/powerpoint/2010/main" val="198951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only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A1F6AEC4-5109-4471-86F0-B3D88B2DEF8F}"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8" name="Gerader Verbinder 7">
            <a:extLst>
              <a:ext uri="{FF2B5EF4-FFF2-40B4-BE49-F238E27FC236}">
                <a16:creationId xmlns:a16="http://schemas.microsoft.com/office/drawing/2014/main" id="{F52B587F-6EA3-430F-8263-89675B4F9830}"/>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1303E6D0-3197-41F3-B1BE-ACA9FCE52285}"/>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0" name="Gerader Verbinder 9">
            <a:extLst>
              <a:ext uri="{FF2B5EF4-FFF2-40B4-BE49-F238E27FC236}">
                <a16:creationId xmlns:a16="http://schemas.microsoft.com/office/drawing/2014/main" id="{EDE72E76-6A32-4F93-AF74-21BBBE2FACA0}"/>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platzhalter 6">
            <a:extLst>
              <a:ext uri="{FF2B5EF4-FFF2-40B4-BE49-F238E27FC236}">
                <a16:creationId xmlns:a16="http://schemas.microsoft.com/office/drawing/2014/main" id="{287EA767-6F76-4DD4-BD70-4DA931627974}"/>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411590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and text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B366A25A-E99B-4E7B-B544-2F353D3E8850}"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sp>
        <p:nvSpPr>
          <p:cNvPr id="8" name="Textplatzhalter 9">
            <a:extLst>
              <a:ext uri="{FF2B5EF4-FFF2-40B4-BE49-F238E27FC236}">
                <a16:creationId xmlns:a16="http://schemas.microsoft.com/office/drawing/2014/main" id="{C98F30B0-FDB0-42DD-A64A-4D3EE374EAD9}"/>
              </a:ext>
            </a:extLst>
          </p:cNvPr>
          <p:cNvSpPr>
            <a:spLocks noGrp="1"/>
          </p:cNvSpPr>
          <p:nvPr>
            <p:ph type="body" sz="quarter" idx="14" hasCustomPrompt="1"/>
          </p:nvPr>
        </p:nvSpPr>
        <p:spPr>
          <a:xfrm>
            <a:off x="227808" y="1665288"/>
            <a:ext cx="11737180" cy="4716462"/>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cxnSp>
        <p:nvCxnSpPr>
          <p:cNvPr id="9" name="Gerader Verbinder 8">
            <a:extLst>
              <a:ext uri="{FF2B5EF4-FFF2-40B4-BE49-F238E27FC236}">
                <a16:creationId xmlns:a16="http://schemas.microsoft.com/office/drawing/2014/main" id="{C7279768-2039-4F03-B099-94227E5AAEDF}"/>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8069DE49-9B95-4824-A2A5-E819E8D568E1}"/>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1" name="Gerader Verbinder 10">
            <a:extLst>
              <a:ext uri="{FF2B5EF4-FFF2-40B4-BE49-F238E27FC236}">
                <a16:creationId xmlns:a16="http://schemas.microsoft.com/office/drawing/2014/main" id="{A860818C-DBA5-46F6-93A3-3924322ABE18}"/>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platzhalter 6">
            <a:extLst>
              <a:ext uri="{FF2B5EF4-FFF2-40B4-BE49-F238E27FC236}">
                <a16:creationId xmlns:a16="http://schemas.microsoft.com/office/drawing/2014/main" id="{4F12B60D-EC36-4051-80BF-BC0D574CB006}"/>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21373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able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DB36EDB8-25BB-4B7D-85DC-962724FB29F7}"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9" name="Gerader Verbinder 8">
            <a:extLst>
              <a:ext uri="{FF2B5EF4-FFF2-40B4-BE49-F238E27FC236}">
                <a16:creationId xmlns:a16="http://schemas.microsoft.com/office/drawing/2014/main" id="{C7279768-2039-4F03-B099-94227E5AAEDF}"/>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8069DE49-9B95-4824-A2A5-E819E8D568E1}"/>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1" name="Gerader Verbinder 10">
            <a:extLst>
              <a:ext uri="{FF2B5EF4-FFF2-40B4-BE49-F238E27FC236}">
                <a16:creationId xmlns:a16="http://schemas.microsoft.com/office/drawing/2014/main" id="{A860818C-DBA5-46F6-93A3-3924322ABE18}"/>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platzhalter 6">
            <a:extLst>
              <a:ext uri="{FF2B5EF4-FFF2-40B4-BE49-F238E27FC236}">
                <a16:creationId xmlns:a16="http://schemas.microsoft.com/office/drawing/2014/main" id="{4F12B60D-EC36-4051-80BF-BC0D574CB006}"/>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
        <p:nvSpPr>
          <p:cNvPr id="13" name="Tabellenplatzhalter 8">
            <a:extLst>
              <a:ext uri="{FF2B5EF4-FFF2-40B4-BE49-F238E27FC236}">
                <a16:creationId xmlns:a16="http://schemas.microsoft.com/office/drawing/2014/main" id="{97C097BA-3E80-4BFF-8CF6-47864A7DA886}"/>
              </a:ext>
            </a:extLst>
          </p:cNvPr>
          <p:cNvSpPr>
            <a:spLocks noGrp="1"/>
          </p:cNvSpPr>
          <p:nvPr>
            <p:ph type="tbl" sz="quarter" idx="15"/>
          </p:nvPr>
        </p:nvSpPr>
        <p:spPr>
          <a:xfrm>
            <a:off x="227808" y="1665288"/>
            <a:ext cx="11737180" cy="4716462"/>
          </a:xfrm>
        </p:spPr>
        <p:txBody>
          <a:bodyPr anchor="ctr"/>
          <a:lstStyle>
            <a:lvl1pPr marL="0" indent="0" algn="ctr">
              <a:buNone/>
              <a:defRPr/>
            </a:lvl1pPr>
          </a:lstStyle>
          <a:p>
            <a:endParaRPr lang="de-DE"/>
          </a:p>
        </p:txBody>
      </p:sp>
    </p:spTree>
    <p:extLst>
      <p:ext uri="{BB962C8B-B14F-4D97-AF65-F5344CB8AC3E}">
        <p14:creationId xmlns:p14="http://schemas.microsoft.com/office/powerpoint/2010/main" val="47978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separator with image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7436EE07-29E8-4066-ABBF-ACE4646122C4}"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012" y="1665288"/>
            <a:ext cx="11737971" cy="4716462"/>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6">
            <a:extLst>
              <a:ext uri="{FF2B5EF4-FFF2-40B4-BE49-F238E27FC236}">
                <a16:creationId xmlns:a16="http://schemas.microsoft.com/office/drawing/2014/main" id="{57DEF0F6-CC3B-48C2-A68A-53459424AB0C}"/>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41032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mage right, text left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162999B8-BC7B-4D91-B596-B20B79FBD05B}"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6153146" y="1665288"/>
            <a:ext cx="5811837" cy="4716462"/>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AB70A941-7B01-4280-A9E3-3BB23D2C7A2D}"/>
              </a:ext>
            </a:extLst>
          </p:cNvPr>
          <p:cNvSpPr>
            <a:spLocks noGrp="1"/>
          </p:cNvSpPr>
          <p:nvPr>
            <p:ph type="body" sz="quarter" idx="16" hasCustomPrompt="1"/>
          </p:nvPr>
        </p:nvSpPr>
        <p:spPr>
          <a:xfrm>
            <a:off x="227808" y="1665287"/>
            <a:ext cx="5808453" cy="4716457"/>
          </a:xfrm>
          <a:prstGeom prst="rect">
            <a:avLst/>
          </a:prstGeom>
        </p:spPr>
        <p:txBody>
          <a:bodyPr rIns="90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5" name="Textplatzhalter 6">
            <a:extLst>
              <a:ext uri="{FF2B5EF4-FFF2-40B4-BE49-F238E27FC236}">
                <a16:creationId xmlns:a16="http://schemas.microsoft.com/office/drawing/2014/main" id="{3BEA3B95-9522-4F41-AF97-D6A68D3CAF5D}"/>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53890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mage left, text right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36D69C82-2FA5-4775-B72D-BCD7729EBB84}"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8" y="1665288"/>
            <a:ext cx="5811837" cy="4716462"/>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AB70A941-7B01-4280-A9E3-3BB23D2C7A2D}"/>
              </a:ext>
            </a:extLst>
          </p:cNvPr>
          <p:cNvSpPr>
            <a:spLocks noGrp="1"/>
          </p:cNvSpPr>
          <p:nvPr>
            <p:ph type="body" sz="quarter" idx="16" hasCustomPrompt="1"/>
          </p:nvPr>
        </p:nvSpPr>
        <p:spPr>
          <a:xfrm>
            <a:off x="6156530" y="1665287"/>
            <a:ext cx="5808453" cy="4716461"/>
          </a:xfrm>
          <a:prstGeom prst="rect">
            <a:avLst/>
          </a:prstGeom>
        </p:spPr>
        <p:txBody>
          <a:bodyPr rIns="90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5" name="Textplatzhalter 6">
            <a:extLst>
              <a:ext uri="{FF2B5EF4-FFF2-40B4-BE49-F238E27FC236}">
                <a16:creationId xmlns:a16="http://schemas.microsoft.com/office/drawing/2014/main" id="{0B4498FA-4594-4A73-821B-1099BF40C9B3}"/>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00439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mage below, text on top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D899C2A3-78E5-492E-975E-248F43E0DFA7}"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platzhalter 9">
            <a:extLst>
              <a:ext uri="{FF2B5EF4-FFF2-40B4-BE49-F238E27FC236}">
                <a16:creationId xmlns:a16="http://schemas.microsoft.com/office/drawing/2014/main" id="{43F6CBDD-5E79-4AB5-A5C3-102C8B9BFCAD}"/>
              </a:ext>
            </a:extLst>
          </p:cNvPr>
          <p:cNvSpPr>
            <a:spLocks noGrp="1"/>
          </p:cNvSpPr>
          <p:nvPr>
            <p:ph type="body" sz="quarter" idx="14" hasCustomPrompt="1"/>
          </p:nvPr>
        </p:nvSpPr>
        <p:spPr>
          <a:xfrm>
            <a:off x="227808" y="1665287"/>
            <a:ext cx="11737180" cy="2303997"/>
          </a:xfrm>
          <a:prstGeom prst="rect">
            <a:avLst/>
          </a:prstGeo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6" name="Bildplatzhalter 15">
            <a:extLst>
              <a:ext uri="{FF2B5EF4-FFF2-40B4-BE49-F238E27FC236}">
                <a16:creationId xmlns:a16="http://schemas.microsoft.com/office/drawing/2014/main" id="{CCFB83F1-5054-4AE3-93B4-66F989DD7099}"/>
              </a:ext>
            </a:extLst>
          </p:cNvPr>
          <p:cNvSpPr>
            <a:spLocks noGrp="1"/>
          </p:cNvSpPr>
          <p:nvPr>
            <p:ph type="pic" sz="quarter" idx="16" hasCustomPrompt="1"/>
          </p:nvPr>
        </p:nvSpPr>
        <p:spPr>
          <a:xfrm>
            <a:off x="227802" y="4077751"/>
            <a:ext cx="11737181"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1" name="Textplatzhalter 6">
            <a:extLst>
              <a:ext uri="{FF2B5EF4-FFF2-40B4-BE49-F238E27FC236}">
                <a16:creationId xmlns:a16="http://schemas.microsoft.com/office/drawing/2014/main" id="{CF797590-61D4-43A5-8341-D4AD600F61D4}"/>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98318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 images right, text left #1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2F8E5B86-8B42-4DA4-8405-986F73A7729E}"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EB765AA9-CACD-4066-893D-E12FE8FE54F8}"/>
              </a:ext>
            </a:extLst>
          </p:cNvPr>
          <p:cNvSpPr>
            <a:spLocks noGrp="1"/>
          </p:cNvSpPr>
          <p:nvPr>
            <p:ph type="body" sz="quarter" idx="14" hasCustomPrompt="1"/>
          </p:nvPr>
        </p:nvSpPr>
        <p:spPr>
          <a:xfrm>
            <a:off x="227808" y="1665288"/>
            <a:ext cx="5808453" cy="4716462"/>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7" name="Bildplatzhalter 15">
            <a:extLst>
              <a:ext uri="{FF2B5EF4-FFF2-40B4-BE49-F238E27FC236}">
                <a16:creationId xmlns:a16="http://schemas.microsoft.com/office/drawing/2014/main" id="{CFD78FD8-B0A6-4613-A194-C7EFF99BDBF0}"/>
              </a:ext>
            </a:extLst>
          </p:cNvPr>
          <p:cNvSpPr>
            <a:spLocks noGrp="1"/>
          </p:cNvSpPr>
          <p:nvPr>
            <p:ph type="pic" sz="quarter" idx="15" hasCustomPrompt="1"/>
          </p:nvPr>
        </p:nvSpPr>
        <p:spPr>
          <a:xfrm>
            <a:off x="6153146" y="1665289"/>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8" name="Bildplatzhalter 15">
            <a:extLst>
              <a:ext uri="{FF2B5EF4-FFF2-40B4-BE49-F238E27FC236}">
                <a16:creationId xmlns:a16="http://schemas.microsoft.com/office/drawing/2014/main" id="{1EE0D1A3-29AA-448F-BF91-2AF241A4B8BD}"/>
              </a:ext>
            </a:extLst>
          </p:cNvPr>
          <p:cNvSpPr>
            <a:spLocks noGrp="1"/>
          </p:cNvSpPr>
          <p:nvPr>
            <p:ph type="pic" sz="quarter" idx="16" hasCustomPrompt="1"/>
          </p:nvPr>
        </p:nvSpPr>
        <p:spPr>
          <a:xfrm>
            <a:off x="6153146"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5" name="Textplatzhalter 6">
            <a:extLst>
              <a:ext uri="{FF2B5EF4-FFF2-40B4-BE49-F238E27FC236}">
                <a16:creationId xmlns:a16="http://schemas.microsoft.com/office/drawing/2014/main" id="{AC21B7F5-A3D4-4C53-8901-4D03F1715539}"/>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40704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 images left, text right #1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4AC7E780-90EE-45E4-B609-17466F913A71}"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EB765AA9-CACD-4066-893D-E12FE8FE54F8}"/>
              </a:ext>
            </a:extLst>
          </p:cNvPr>
          <p:cNvSpPr>
            <a:spLocks noGrp="1"/>
          </p:cNvSpPr>
          <p:nvPr>
            <p:ph type="body" sz="quarter" idx="14" hasCustomPrompt="1"/>
          </p:nvPr>
        </p:nvSpPr>
        <p:spPr>
          <a:xfrm>
            <a:off x="6156530" y="1665287"/>
            <a:ext cx="5808453" cy="4716461"/>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7" name="Bildplatzhalter 15">
            <a:extLst>
              <a:ext uri="{FF2B5EF4-FFF2-40B4-BE49-F238E27FC236}">
                <a16:creationId xmlns:a16="http://schemas.microsoft.com/office/drawing/2014/main" id="{CFD78FD8-B0A6-4613-A194-C7EFF99BDBF0}"/>
              </a:ext>
            </a:extLst>
          </p:cNvPr>
          <p:cNvSpPr>
            <a:spLocks noGrp="1"/>
          </p:cNvSpPr>
          <p:nvPr>
            <p:ph type="pic" sz="quarter" idx="15" hasCustomPrompt="1"/>
          </p:nvPr>
        </p:nvSpPr>
        <p:spPr>
          <a:xfrm>
            <a:off x="227808" y="1665289"/>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8" name="Bildplatzhalter 15">
            <a:extLst>
              <a:ext uri="{FF2B5EF4-FFF2-40B4-BE49-F238E27FC236}">
                <a16:creationId xmlns:a16="http://schemas.microsoft.com/office/drawing/2014/main" id="{1EE0D1A3-29AA-448F-BF91-2AF241A4B8BD}"/>
              </a:ext>
            </a:extLst>
          </p:cNvPr>
          <p:cNvSpPr>
            <a:spLocks noGrp="1"/>
          </p:cNvSpPr>
          <p:nvPr>
            <p:ph type="pic" sz="quarter" idx="16" hasCustomPrompt="1"/>
          </p:nvPr>
        </p:nvSpPr>
        <p:spPr>
          <a:xfrm>
            <a:off x="227808"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5" name="Textplatzhalter 6">
            <a:extLst>
              <a:ext uri="{FF2B5EF4-FFF2-40B4-BE49-F238E27FC236}">
                <a16:creationId xmlns:a16="http://schemas.microsoft.com/office/drawing/2014/main" id="{264FB988-A117-49B4-9D9B-2349C1439AB4}"/>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45810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 images right, text left #2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2A63ED5A-C3B1-4649-A9FC-8FB6AEA7A3E2}"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platzhalter 9">
            <a:extLst>
              <a:ext uri="{FF2B5EF4-FFF2-40B4-BE49-F238E27FC236}">
                <a16:creationId xmlns:a16="http://schemas.microsoft.com/office/drawing/2014/main" id="{A086B424-A208-4743-9BA4-34C4B39F2E7F}"/>
              </a:ext>
            </a:extLst>
          </p:cNvPr>
          <p:cNvSpPr>
            <a:spLocks noGrp="1"/>
          </p:cNvSpPr>
          <p:nvPr>
            <p:ph type="body" sz="quarter" idx="14" hasCustomPrompt="1"/>
          </p:nvPr>
        </p:nvSpPr>
        <p:spPr>
          <a:xfrm>
            <a:off x="227808" y="1665287"/>
            <a:ext cx="5808453" cy="4716457"/>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6" name="Bildplatzhalter 15">
            <a:extLst>
              <a:ext uri="{FF2B5EF4-FFF2-40B4-BE49-F238E27FC236}">
                <a16:creationId xmlns:a16="http://schemas.microsoft.com/office/drawing/2014/main" id="{C106E76B-94BB-469B-ABE7-DD4A2AC6EE2C}"/>
              </a:ext>
            </a:extLst>
          </p:cNvPr>
          <p:cNvSpPr>
            <a:spLocks noGrp="1"/>
          </p:cNvSpPr>
          <p:nvPr>
            <p:ph type="pic" sz="quarter" idx="15" hasCustomPrompt="1"/>
          </p:nvPr>
        </p:nvSpPr>
        <p:spPr>
          <a:xfrm>
            <a:off x="6153146" y="1665289"/>
            <a:ext cx="2846915" cy="471646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9" name="Bildplatzhalter 15">
            <a:extLst>
              <a:ext uri="{FF2B5EF4-FFF2-40B4-BE49-F238E27FC236}">
                <a16:creationId xmlns:a16="http://schemas.microsoft.com/office/drawing/2014/main" id="{0D69E7EC-5B4A-47EB-8DE9-6C8B4E337F9B}"/>
              </a:ext>
            </a:extLst>
          </p:cNvPr>
          <p:cNvSpPr>
            <a:spLocks noGrp="1"/>
          </p:cNvSpPr>
          <p:nvPr>
            <p:ph type="pic" sz="quarter" idx="17" hasCustomPrompt="1"/>
          </p:nvPr>
        </p:nvSpPr>
        <p:spPr>
          <a:xfrm>
            <a:off x="9118068"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1DDFBFBD-A453-4B9B-BFE0-85939860741A}"/>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66920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 images left, text right #2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B41A423C-807D-441F-A88C-0FDE9E88363F}"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platzhalter 9">
            <a:extLst>
              <a:ext uri="{FF2B5EF4-FFF2-40B4-BE49-F238E27FC236}">
                <a16:creationId xmlns:a16="http://schemas.microsoft.com/office/drawing/2014/main" id="{A086B424-A208-4743-9BA4-34C4B39F2E7F}"/>
              </a:ext>
            </a:extLst>
          </p:cNvPr>
          <p:cNvSpPr>
            <a:spLocks noGrp="1"/>
          </p:cNvSpPr>
          <p:nvPr>
            <p:ph type="body" sz="quarter" idx="14" hasCustomPrompt="1"/>
          </p:nvPr>
        </p:nvSpPr>
        <p:spPr>
          <a:xfrm>
            <a:off x="6156530" y="1665288"/>
            <a:ext cx="5808453" cy="4716462"/>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6" name="Bildplatzhalter 15">
            <a:extLst>
              <a:ext uri="{FF2B5EF4-FFF2-40B4-BE49-F238E27FC236}">
                <a16:creationId xmlns:a16="http://schemas.microsoft.com/office/drawing/2014/main" id="{C106E76B-94BB-469B-ABE7-DD4A2AC6EE2C}"/>
              </a:ext>
            </a:extLst>
          </p:cNvPr>
          <p:cNvSpPr>
            <a:spLocks noGrp="1"/>
          </p:cNvSpPr>
          <p:nvPr>
            <p:ph type="pic" sz="quarter" idx="15" hasCustomPrompt="1"/>
          </p:nvPr>
        </p:nvSpPr>
        <p:spPr>
          <a:xfrm>
            <a:off x="227808" y="1665289"/>
            <a:ext cx="2846915" cy="471646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9" name="Bildplatzhalter 15">
            <a:extLst>
              <a:ext uri="{FF2B5EF4-FFF2-40B4-BE49-F238E27FC236}">
                <a16:creationId xmlns:a16="http://schemas.microsoft.com/office/drawing/2014/main" id="{0D69E7EC-5B4A-47EB-8DE9-6C8B4E337F9B}"/>
              </a:ext>
            </a:extLst>
          </p:cNvPr>
          <p:cNvSpPr>
            <a:spLocks noGrp="1"/>
          </p:cNvSpPr>
          <p:nvPr>
            <p:ph type="pic" sz="quarter" idx="17" hasCustomPrompt="1"/>
          </p:nvPr>
        </p:nvSpPr>
        <p:spPr>
          <a:xfrm>
            <a:off x="3191935"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B2308BDD-6091-4EB4-852F-E8726BEF1E8F}"/>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363149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 images right, text left #1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7CB19D46-B8D7-4454-96CD-BB4E400DB802}"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854CA015-8B8D-4919-813C-0B406EDA3EAE}"/>
              </a:ext>
            </a:extLst>
          </p:cNvPr>
          <p:cNvSpPr>
            <a:spLocks noGrp="1"/>
          </p:cNvSpPr>
          <p:nvPr>
            <p:ph type="body" sz="quarter" idx="14" hasCustomPrompt="1"/>
          </p:nvPr>
        </p:nvSpPr>
        <p:spPr>
          <a:xfrm>
            <a:off x="227808" y="1665287"/>
            <a:ext cx="5808453" cy="4716461"/>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7" name="Bildplatzhalter 15">
            <a:extLst>
              <a:ext uri="{FF2B5EF4-FFF2-40B4-BE49-F238E27FC236}">
                <a16:creationId xmlns:a16="http://schemas.microsoft.com/office/drawing/2014/main" id="{FBE79E6D-990C-452B-9B1F-EF8245AC7A55}"/>
              </a:ext>
            </a:extLst>
          </p:cNvPr>
          <p:cNvSpPr>
            <a:spLocks noGrp="1"/>
          </p:cNvSpPr>
          <p:nvPr>
            <p:ph type="pic" sz="quarter" idx="15" hasCustomPrompt="1"/>
          </p:nvPr>
        </p:nvSpPr>
        <p:spPr>
          <a:xfrm>
            <a:off x="6153146"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8" name="Bildplatzhalter 15">
            <a:extLst>
              <a:ext uri="{FF2B5EF4-FFF2-40B4-BE49-F238E27FC236}">
                <a16:creationId xmlns:a16="http://schemas.microsoft.com/office/drawing/2014/main" id="{F31F676F-1814-4470-AAEA-4EAC7C8453C5}"/>
              </a:ext>
            </a:extLst>
          </p:cNvPr>
          <p:cNvSpPr>
            <a:spLocks noGrp="1"/>
          </p:cNvSpPr>
          <p:nvPr>
            <p:ph type="pic" sz="quarter" idx="16" hasCustomPrompt="1"/>
          </p:nvPr>
        </p:nvSpPr>
        <p:spPr>
          <a:xfrm>
            <a:off x="6153146"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0" name="Bildplatzhalter 15">
            <a:extLst>
              <a:ext uri="{FF2B5EF4-FFF2-40B4-BE49-F238E27FC236}">
                <a16:creationId xmlns:a16="http://schemas.microsoft.com/office/drawing/2014/main" id="{71B8FB04-3331-49A4-92F6-7B656A79AD27}"/>
              </a:ext>
            </a:extLst>
          </p:cNvPr>
          <p:cNvSpPr>
            <a:spLocks noGrp="1"/>
          </p:cNvSpPr>
          <p:nvPr>
            <p:ph type="pic" sz="quarter" idx="17" hasCustomPrompt="1"/>
          </p:nvPr>
        </p:nvSpPr>
        <p:spPr>
          <a:xfrm>
            <a:off x="9118068"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5" name="Textplatzhalter 6">
            <a:extLst>
              <a:ext uri="{FF2B5EF4-FFF2-40B4-BE49-F238E27FC236}">
                <a16:creationId xmlns:a16="http://schemas.microsoft.com/office/drawing/2014/main" id="{AB230DBE-DAAB-4825-9FB7-0BA22CB158DE}"/>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16475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 images left, text right #1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AAD03572-EF54-4623-B1A3-06871C7E9E8F}"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854CA015-8B8D-4919-813C-0B406EDA3EAE}"/>
              </a:ext>
            </a:extLst>
          </p:cNvPr>
          <p:cNvSpPr>
            <a:spLocks noGrp="1"/>
          </p:cNvSpPr>
          <p:nvPr>
            <p:ph type="body" sz="quarter" idx="14" hasCustomPrompt="1"/>
          </p:nvPr>
        </p:nvSpPr>
        <p:spPr>
          <a:xfrm>
            <a:off x="6156530" y="1665287"/>
            <a:ext cx="5808453" cy="4716459"/>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7" name="Bildplatzhalter 15">
            <a:extLst>
              <a:ext uri="{FF2B5EF4-FFF2-40B4-BE49-F238E27FC236}">
                <a16:creationId xmlns:a16="http://schemas.microsoft.com/office/drawing/2014/main" id="{FBE79E6D-990C-452B-9B1F-EF8245AC7A55}"/>
              </a:ext>
            </a:extLst>
          </p:cNvPr>
          <p:cNvSpPr>
            <a:spLocks noGrp="1"/>
          </p:cNvSpPr>
          <p:nvPr>
            <p:ph type="pic" sz="quarter" idx="15" hasCustomPrompt="1"/>
          </p:nvPr>
        </p:nvSpPr>
        <p:spPr>
          <a:xfrm>
            <a:off x="227808"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8" name="Bildplatzhalter 15">
            <a:extLst>
              <a:ext uri="{FF2B5EF4-FFF2-40B4-BE49-F238E27FC236}">
                <a16:creationId xmlns:a16="http://schemas.microsoft.com/office/drawing/2014/main" id="{F31F676F-1814-4470-AAEA-4EAC7C8453C5}"/>
              </a:ext>
            </a:extLst>
          </p:cNvPr>
          <p:cNvSpPr>
            <a:spLocks noGrp="1"/>
          </p:cNvSpPr>
          <p:nvPr>
            <p:ph type="pic" sz="quarter" idx="16" hasCustomPrompt="1"/>
          </p:nvPr>
        </p:nvSpPr>
        <p:spPr>
          <a:xfrm>
            <a:off x="227808" y="4077751"/>
            <a:ext cx="5811837"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0" name="Bildplatzhalter 15">
            <a:extLst>
              <a:ext uri="{FF2B5EF4-FFF2-40B4-BE49-F238E27FC236}">
                <a16:creationId xmlns:a16="http://schemas.microsoft.com/office/drawing/2014/main" id="{71B8FB04-3331-49A4-92F6-7B656A79AD27}"/>
              </a:ext>
            </a:extLst>
          </p:cNvPr>
          <p:cNvSpPr>
            <a:spLocks noGrp="1"/>
          </p:cNvSpPr>
          <p:nvPr>
            <p:ph type="pic" sz="quarter" idx="17" hasCustomPrompt="1"/>
          </p:nvPr>
        </p:nvSpPr>
        <p:spPr>
          <a:xfrm>
            <a:off x="3192730"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5" name="Textplatzhalter 6">
            <a:extLst>
              <a:ext uri="{FF2B5EF4-FFF2-40B4-BE49-F238E27FC236}">
                <a16:creationId xmlns:a16="http://schemas.microsoft.com/office/drawing/2014/main" id="{4ACF990C-185F-4FA6-9745-658A6416FDA9}"/>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126214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 images right, text left #2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F4510AF2-5B88-49FB-B1B7-97D629D596D3}"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platzhalter 9">
            <a:extLst>
              <a:ext uri="{FF2B5EF4-FFF2-40B4-BE49-F238E27FC236}">
                <a16:creationId xmlns:a16="http://schemas.microsoft.com/office/drawing/2014/main" id="{436171B3-F142-4855-84A9-B96E75990333}"/>
              </a:ext>
            </a:extLst>
          </p:cNvPr>
          <p:cNvSpPr>
            <a:spLocks noGrp="1"/>
          </p:cNvSpPr>
          <p:nvPr>
            <p:ph type="body" sz="quarter" idx="14" hasCustomPrompt="1"/>
          </p:nvPr>
        </p:nvSpPr>
        <p:spPr>
          <a:xfrm>
            <a:off x="227808" y="1665286"/>
            <a:ext cx="5808453" cy="4716463"/>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6" name="Bildplatzhalter 15">
            <a:extLst>
              <a:ext uri="{FF2B5EF4-FFF2-40B4-BE49-F238E27FC236}">
                <a16:creationId xmlns:a16="http://schemas.microsoft.com/office/drawing/2014/main" id="{6CFC12AE-A9E7-490F-BC02-A278A8307292}"/>
              </a:ext>
            </a:extLst>
          </p:cNvPr>
          <p:cNvSpPr>
            <a:spLocks noGrp="1"/>
          </p:cNvSpPr>
          <p:nvPr>
            <p:ph type="pic" sz="quarter" idx="15" hasCustomPrompt="1"/>
          </p:nvPr>
        </p:nvSpPr>
        <p:spPr>
          <a:xfrm>
            <a:off x="6153146"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9" name="Bildplatzhalter 15">
            <a:extLst>
              <a:ext uri="{FF2B5EF4-FFF2-40B4-BE49-F238E27FC236}">
                <a16:creationId xmlns:a16="http://schemas.microsoft.com/office/drawing/2014/main" id="{C945AFB2-1AC9-408C-AB3F-41E2FC84B4DE}"/>
              </a:ext>
            </a:extLst>
          </p:cNvPr>
          <p:cNvSpPr>
            <a:spLocks noGrp="1"/>
          </p:cNvSpPr>
          <p:nvPr>
            <p:ph type="pic" sz="quarter" idx="16" hasCustomPrompt="1"/>
          </p:nvPr>
        </p:nvSpPr>
        <p:spPr>
          <a:xfrm>
            <a:off x="6153146" y="4077751"/>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1" name="Bildplatzhalter 15">
            <a:extLst>
              <a:ext uri="{FF2B5EF4-FFF2-40B4-BE49-F238E27FC236}">
                <a16:creationId xmlns:a16="http://schemas.microsoft.com/office/drawing/2014/main" id="{D609A500-5531-4BF1-B660-D1D4ED00F2F3}"/>
              </a:ext>
            </a:extLst>
          </p:cNvPr>
          <p:cNvSpPr>
            <a:spLocks noGrp="1"/>
          </p:cNvSpPr>
          <p:nvPr>
            <p:ph type="pic" sz="quarter" idx="17" hasCustomPrompt="1"/>
          </p:nvPr>
        </p:nvSpPr>
        <p:spPr>
          <a:xfrm>
            <a:off x="9118068"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03ECA680-4AF0-461C-B1FE-38568772A4E3}"/>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90469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3 images left, text right #2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B657E13C-D92D-4188-8AF0-DDD45FB81B14}"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platzhalter 9">
            <a:extLst>
              <a:ext uri="{FF2B5EF4-FFF2-40B4-BE49-F238E27FC236}">
                <a16:creationId xmlns:a16="http://schemas.microsoft.com/office/drawing/2014/main" id="{436171B3-F142-4855-84A9-B96E75990333}"/>
              </a:ext>
            </a:extLst>
          </p:cNvPr>
          <p:cNvSpPr>
            <a:spLocks noGrp="1"/>
          </p:cNvSpPr>
          <p:nvPr>
            <p:ph type="body" sz="quarter" idx="14" hasCustomPrompt="1"/>
          </p:nvPr>
        </p:nvSpPr>
        <p:spPr>
          <a:xfrm>
            <a:off x="6156530" y="1665286"/>
            <a:ext cx="5808453" cy="4716459"/>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6" name="Bildplatzhalter 15">
            <a:extLst>
              <a:ext uri="{FF2B5EF4-FFF2-40B4-BE49-F238E27FC236}">
                <a16:creationId xmlns:a16="http://schemas.microsoft.com/office/drawing/2014/main" id="{6CFC12AE-A9E7-490F-BC02-A278A8307292}"/>
              </a:ext>
            </a:extLst>
          </p:cNvPr>
          <p:cNvSpPr>
            <a:spLocks noGrp="1"/>
          </p:cNvSpPr>
          <p:nvPr>
            <p:ph type="pic" sz="quarter" idx="15" hasCustomPrompt="1"/>
          </p:nvPr>
        </p:nvSpPr>
        <p:spPr>
          <a:xfrm>
            <a:off x="227808" y="1665289"/>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9" name="Bildplatzhalter 15">
            <a:extLst>
              <a:ext uri="{FF2B5EF4-FFF2-40B4-BE49-F238E27FC236}">
                <a16:creationId xmlns:a16="http://schemas.microsoft.com/office/drawing/2014/main" id="{C945AFB2-1AC9-408C-AB3F-41E2FC84B4DE}"/>
              </a:ext>
            </a:extLst>
          </p:cNvPr>
          <p:cNvSpPr>
            <a:spLocks noGrp="1"/>
          </p:cNvSpPr>
          <p:nvPr>
            <p:ph type="pic" sz="quarter" idx="16" hasCustomPrompt="1"/>
          </p:nvPr>
        </p:nvSpPr>
        <p:spPr>
          <a:xfrm>
            <a:off x="227808" y="4077751"/>
            <a:ext cx="2846915"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1" name="Bildplatzhalter 15">
            <a:extLst>
              <a:ext uri="{FF2B5EF4-FFF2-40B4-BE49-F238E27FC236}">
                <a16:creationId xmlns:a16="http://schemas.microsoft.com/office/drawing/2014/main" id="{D609A500-5531-4BF1-B660-D1D4ED00F2F3}"/>
              </a:ext>
            </a:extLst>
          </p:cNvPr>
          <p:cNvSpPr>
            <a:spLocks noGrp="1"/>
          </p:cNvSpPr>
          <p:nvPr>
            <p:ph type="pic" sz="quarter" idx="17" hasCustomPrompt="1"/>
          </p:nvPr>
        </p:nvSpPr>
        <p:spPr>
          <a:xfrm>
            <a:off x="3191935" y="1665288"/>
            <a:ext cx="2846915"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14" name="Textplatzhalter 6">
            <a:extLst>
              <a:ext uri="{FF2B5EF4-FFF2-40B4-BE49-F238E27FC236}">
                <a16:creationId xmlns:a16="http://schemas.microsoft.com/office/drawing/2014/main" id="{1415CB5B-8105-4C41-9192-DC4F6A9459F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Tree>
    <p:extLst>
      <p:ext uri="{BB962C8B-B14F-4D97-AF65-F5344CB8AC3E}">
        <p14:creationId xmlns:p14="http://schemas.microsoft.com/office/powerpoint/2010/main" val="277957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4 images right, text left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a:t>
            </a:r>
            <a:r>
              <a:rPr lang="de-DE" dirty="0" err="1"/>
              <a:t>two</a:t>
            </a:r>
            <a:r>
              <a:rPr lang="de-DE" dirty="0"/>
              <a:t> </a:t>
            </a:r>
            <a:r>
              <a:rPr lang="de-DE" dirty="0" err="1"/>
              <a:t>lines</a:t>
            </a:r>
            <a:r>
              <a:rPr lang="de-DE" dirty="0"/>
              <a:t>)</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341B3DD0-CD6B-4870-B9E5-35BF5ECE277A}"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FD3A2832-9456-4BB8-994F-C68687EB7BFB}"/>
              </a:ext>
            </a:extLst>
          </p:cNvPr>
          <p:cNvSpPr>
            <a:spLocks noGrp="1"/>
          </p:cNvSpPr>
          <p:nvPr>
            <p:ph type="body" sz="quarter" idx="14" hasCustomPrompt="1"/>
          </p:nvPr>
        </p:nvSpPr>
        <p:spPr>
          <a:xfrm>
            <a:off x="227808" y="1665287"/>
            <a:ext cx="5808453" cy="4716461"/>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
        <p:nvSpPr>
          <p:cNvPr id="15" name="Textplatzhalter 6">
            <a:extLst>
              <a:ext uri="{FF2B5EF4-FFF2-40B4-BE49-F238E27FC236}">
                <a16:creationId xmlns:a16="http://schemas.microsoft.com/office/drawing/2014/main" id="{1564A34C-C72A-42D2-813E-0FC35832297F}"/>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
        <p:nvSpPr>
          <p:cNvPr id="16" name="Bildplatzhalter 15">
            <a:extLst>
              <a:ext uri="{FF2B5EF4-FFF2-40B4-BE49-F238E27FC236}">
                <a16:creationId xmlns:a16="http://schemas.microsoft.com/office/drawing/2014/main" id="{53B010A4-82AC-4022-A98E-F226752932B1}"/>
              </a:ext>
            </a:extLst>
          </p:cNvPr>
          <p:cNvSpPr>
            <a:spLocks noGrp="1"/>
          </p:cNvSpPr>
          <p:nvPr>
            <p:ph type="pic" sz="quarter" idx="15" hasCustomPrompt="1"/>
          </p:nvPr>
        </p:nvSpPr>
        <p:spPr>
          <a:xfrm>
            <a:off x="6153145"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dirty="0"/>
          </a:p>
        </p:txBody>
      </p:sp>
      <p:sp>
        <p:nvSpPr>
          <p:cNvPr id="19" name="Bildplatzhalter 15">
            <a:extLst>
              <a:ext uri="{FF2B5EF4-FFF2-40B4-BE49-F238E27FC236}">
                <a16:creationId xmlns:a16="http://schemas.microsoft.com/office/drawing/2014/main" id="{36216E91-C625-4C02-9DB2-B2CFB95891A5}"/>
              </a:ext>
            </a:extLst>
          </p:cNvPr>
          <p:cNvSpPr>
            <a:spLocks noGrp="1"/>
          </p:cNvSpPr>
          <p:nvPr>
            <p:ph type="pic" sz="quarter" idx="16" hasCustomPrompt="1"/>
          </p:nvPr>
        </p:nvSpPr>
        <p:spPr>
          <a:xfrm>
            <a:off x="6153145"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1" name="Bildplatzhalter 15">
            <a:extLst>
              <a:ext uri="{FF2B5EF4-FFF2-40B4-BE49-F238E27FC236}">
                <a16:creationId xmlns:a16="http://schemas.microsoft.com/office/drawing/2014/main" id="{31FF2694-D3E3-4902-8285-EDAC20693F3A}"/>
              </a:ext>
            </a:extLst>
          </p:cNvPr>
          <p:cNvSpPr>
            <a:spLocks noGrp="1"/>
          </p:cNvSpPr>
          <p:nvPr>
            <p:ph type="pic" sz="quarter" idx="17" hasCustomPrompt="1"/>
          </p:nvPr>
        </p:nvSpPr>
        <p:spPr>
          <a:xfrm>
            <a:off x="9116207"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dirty="0"/>
          </a:p>
        </p:txBody>
      </p:sp>
      <p:sp>
        <p:nvSpPr>
          <p:cNvPr id="23" name="Bildplatzhalter 15">
            <a:extLst>
              <a:ext uri="{FF2B5EF4-FFF2-40B4-BE49-F238E27FC236}">
                <a16:creationId xmlns:a16="http://schemas.microsoft.com/office/drawing/2014/main" id="{A1A786FE-FB4E-4404-B752-CE4B0CF2B846}"/>
              </a:ext>
            </a:extLst>
          </p:cNvPr>
          <p:cNvSpPr>
            <a:spLocks noGrp="1"/>
          </p:cNvSpPr>
          <p:nvPr>
            <p:ph type="pic" sz="quarter" idx="18" hasCustomPrompt="1"/>
          </p:nvPr>
        </p:nvSpPr>
        <p:spPr>
          <a:xfrm>
            <a:off x="9116207"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Tree>
    <p:extLst>
      <p:ext uri="{BB962C8B-B14F-4D97-AF65-F5344CB8AC3E}">
        <p14:creationId xmlns:p14="http://schemas.microsoft.com/office/powerpoint/2010/main" val="260126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 images left, text right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de-DE" dirty="0"/>
              <a:t>Headline (maximum two lines)</a:t>
            </a:r>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90A10067-4D17-44E2-BA14-50A8B87D3FB5}"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platzhalter 9">
            <a:extLst>
              <a:ext uri="{FF2B5EF4-FFF2-40B4-BE49-F238E27FC236}">
                <a16:creationId xmlns:a16="http://schemas.microsoft.com/office/drawing/2014/main" id="{FD3A2832-9456-4BB8-994F-C68687EB7BFB}"/>
              </a:ext>
            </a:extLst>
          </p:cNvPr>
          <p:cNvSpPr>
            <a:spLocks noGrp="1"/>
          </p:cNvSpPr>
          <p:nvPr>
            <p:ph type="body" sz="quarter" idx="14" hasCustomPrompt="1"/>
          </p:nvPr>
        </p:nvSpPr>
        <p:spPr>
          <a:xfrm>
            <a:off x="6156530" y="1665288"/>
            <a:ext cx="5808453" cy="4716462"/>
          </a:xfrm>
          <a:prstGeom prst="rect">
            <a:avLst/>
          </a:prstGeom>
        </p:spPr>
        <p:txBody>
          <a:bodyPr lIns="0" tIns="0" rIns="9000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a:t>First level</a:t>
            </a:r>
          </a:p>
          <a:p>
            <a:pPr lvl="1"/>
            <a:r>
              <a:rPr lang="de-DE" dirty="0"/>
              <a:t>Second level</a:t>
            </a:r>
          </a:p>
          <a:p>
            <a:pPr lvl="2"/>
            <a:r>
              <a:rPr lang="de-DE" dirty="0"/>
              <a:t>Third level</a:t>
            </a:r>
          </a:p>
          <a:p>
            <a:pPr lvl="3"/>
            <a:r>
              <a:rPr lang="de-DE" dirty="0"/>
              <a:t>Fourth level</a:t>
            </a:r>
          </a:p>
          <a:p>
            <a:pPr lvl="4"/>
            <a:r>
              <a:rPr lang="de-DE" dirty="0"/>
              <a:t>Fifth level</a:t>
            </a:r>
          </a:p>
        </p:txBody>
      </p:sp>
      <p:sp>
        <p:nvSpPr>
          <p:cNvPr id="15" name="Textplatzhalter 6">
            <a:extLst>
              <a:ext uri="{FF2B5EF4-FFF2-40B4-BE49-F238E27FC236}">
                <a16:creationId xmlns:a16="http://schemas.microsoft.com/office/drawing/2014/main" id="{D3426F1C-7622-4872-B36D-4ED9B3ED97E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Additional information (single line)</a:t>
            </a:r>
            <a:endParaRPr lang="en-GB" dirty="0"/>
          </a:p>
        </p:txBody>
      </p:sp>
      <p:sp>
        <p:nvSpPr>
          <p:cNvPr id="16" name="Bildplatzhalter 15">
            <a:extLst>
              <a:ext uri="{FF2B5EF4-FFF2-40B4-BE49-F238E27FC236}">
                <a16:creationId xmlns:a16="http://schemas.microsoft.com/office/drawing/2014/main" id="{AF15F33C-2D7C-4FBA-A616-59E3B973400E}"/>
              </a:ext>
            </a:extLst>
          </p:cNvPr>
          <p:cNvSpPr>
            <a:spLocks noGrp="1"/>
          </p:cNvSpPr>
          <p:nvPr>
            <p:ph type="pic" sz="quarter" idx="15" hasCustomPrompt="1"/>
          </p:nvPr>
        </p:nvSpPr>
        <p:spPr>
          <a:xfrm>
            <a:off x="227808"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dirty="0"/>
          </a:p>
        </p:txBody>
      </p:sp>
      <p:sp>
        <p:nvSpPr>
          <p:cNvPr id="19" name="Bildplatzhalter 15">
            <a:extLst>
              <a:ext uri="{FF2B5EF4-FFF2-40B4-BE49-F238E27FC236}">
                <a16:creationId xmlns:a16="http://schemas.microsoft.com/office/drawing/2014/main" id="{259B056E-D37B-46CF-98A2-06202B14D91D}"/>
              </a:ext>
            </a:extLst>
          </p:cNvPr>
          <p:cNvSpPr>
            <a:spLocks noGrp="1"/>
          </p:cNvSpPr>
          <p:nvPr>
            <p:ph type="pic" sz="quarter" idx="16" hasCustomPrompt="1"/>
          </p:nvPr>
        </p:nvSpPr>
        <p:spPr>
          <a:xfrm>
            <a:off x="227808"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1" name="Bildplatzhalter 15">
            <a:extLst>
              <a:ext uri="{FF2B5EF4-FFF2-40B4-BE49-F238E27FC236}">
                <a16:creationId xmlns:a16="http://schemas.microsoft.com/office/drawing/2014/main" id="{4537CD4A-8155-469F-A767-F6E7C3752FA0}"/>
              </a:ext>
            </a:extLst>
          </p:cNvPr>
          <p:cNvSpPr>
            <a:spLocks noGrp="1"/>
          </p:cNvSpPr>
          <p:nvPr>
            <p:ph type="pic" sz="quarter" idx="17" hasCustomPrompt="1"/>
          </p:nvPr>
        </p:nvSpPr>
        <p:spPr>
          <a:xfrm>
            <a:off x="3192169" y="1665289"/>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
        <p:nvSpPr>
          <p:cNvPr id="23" name="Bildplatzhalter 15">
            <a:extLst>
              <a:ext uri="{FF2B5EF4-FFF2-40B4-BE49-F238E27FC236}">
                <a16:creationId xmlns:a16="http://schemas.microsoft.com/office/drawing/2014/main" id="{29B6199B-7FDF-435C-8C1E-7899E7A6B18A}"/>
              </a:ext>
            </a:extLst>
          </p:cNvPr>
          <p:cNvSpPr>
            <a:spLocks noGrp="1"/>
          </p:cNvSpPr>
          <p:nvPr>
            <p:ph type="pic" sz="quarter" idx="18" hasCustomPrompt="1"/>
          </p:nvPr>
        </p:nvSpPr>
        <p:spPr>
          <a:xfrm>
            <a:off x="3192169" y="4077751"/>
            <a:ext cx="2851200" cy="2304000"/>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spTree>
    <p:extLst>
      <p:ext uri="{BB962C8B-B14F-4D97-AF65-F5344CB8AC3E}">
        <p14:creationId xmlns:p14="http://schemas.microsoft.com/office/powerpoint/2010/main" val="344849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inal chart with personal contact details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solidFill>
                  <a:schemeClr val="tx1"/>
                </a:solidFill>
              </a:defRPr>
            </a:lvl1pPr>
          </a:lstStyle>
          <a:p>
            <a:r>
              <a:rPr lang="en-GB" dirty="0"/>
              <a:t>How can I help you?</a:t>
            </a:r>
            <a:endParaRPr lang="de-DE" dirty="0"/>
          </a:p>
        </p:txBody>
      </p:sp>
      <p:sp>
        <p:nvSpPr>
          <p:cNvPr id="3" name="Fußzeilenplatzhalter 2">
            <a:extLst>
              <a:ext uri="{FF2B5EF4-FFF2-40B4-BE49-F238E27FC236}">
                <a16:creationId xmlns:a16="http://schemas.microsoft.com/office/drawing/2014/main" id="{ADAB3568-7662-4B53-B551-FBAA1639C130}"/>
              </a:ext>
            </a:extLst>
          </p:cNvPr>
          <p:cNvSpPr>
            <a:spLocks noGrp="1"/>
          </p:cNvSpPr>
          <p:nvPr>
            <p:ph type="ftr" sz="quarter" idx="10"/>
          </p:nvPr>
        </p:nvSpPr>
        <p:spPr/>
        <p:txBody>
          <a:bodyPr/>
          <a:lstStyle>
            <a:lvl1pPr>
              <a:defRPr>
                <a:solidFill>
                  <a:schemeClr val="tx1"/>
                </a:solidFill>
              </a:defRPr>
            </a:lvl1pPr>
          </a:lstStyle>
          <a:p>
            <a:r>
              <a:rPr lang="de-DE"/>
              <a:t>SEW-EURODRIVE für Sie vor Ort </a:t>
            </a:r>
            <a:endParaRPr lang="de-DE" dirty="0"/>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lvl1pPr>
              <a:defRPr>
                <a:solidFill>
                  <a:schemeClr val="tx1"/>
                </a:solidFill>
              </a:defRPr>
            </a:lvl1pPr>
          </a:lstStyle>
          <a:p>
            <a:fld id="{5FC7D1A1-107F-4DC8-93FB-54066FD174B8}"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lvl1pPr>
              <a:defRPr>
                <a:solidFill>
                  <a:schemeClr val="tx1"/>
                </a:solidFill>
              </a:defRPr>
            </a:lvl1pPr>
          </a:lstStyle>
          <a:p>
            <a:fld id="{F2F3A8D3-B34E-4562-8991-0794B56926AA}" type="slidenum">
              <a:rPr lang="de-DE" smtClean="0"/>
              <a:pPr/>
              <a:t>‹#›</a:t>
            </a:fld>
            <a:endParaRPr lang="de-DE"/>
          </a:p>
        </p:txBody>
      </p:sp>
      <p:cxnSp>
        <p:nvCxnSpPr>
          <p:cNvPr id="10" name="Gerader Verbinder 9">
            <a:extLst>
              <a:ext uri="{FF2B5EF4-FFF2-40B4-BE49-F238E27FC236}">
                <a16:creationId xmlns:a16="http://schemas.microsoft.com/office/drawing/2014/main" id="{4680C37C-9768-46C0-9B2A-A5C29DC9FF96}"/>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D250B480-03EC-4835-80BD-9AA26D743E22}"/>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cxnSp>
        <p:nvCxnSpPr>
          <p:cNvPr id="13" name="Gerader Verbinder 12">
            <a:extLst>
              <a:ext uri="{FF2B5EF4-FFF2-40B4-BE49-F238E27FC236}">
                <a16:creationId xmlns:a16="http://schemas.microsoft.com/office/drawing/2014/main" id="{0803CD0A-C9B4-48E4-BD57-930CA693CAF9}"/>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Bildplatzhalter 15">
            <a:extLst>
              <a:ext uri="{FF2B5EF4-FFF2-40B4-BE49-F238E27FC236}">
                <a16:creationId xmlns:a16="http://schemas.microsoft.com/office/drawing/2014/main" id="{C1CB5384-226F-4A8F-8299-7822AEFEFC7E}"/>
              </a:ext>
            </a:extLst>
          </p:cNvPr>
          <p:cNvSpPr>
            <a:spLocks noGrp="1"/>
          </p:cNvSpPr>
          <p:nvPr>
            <p:ph type="pic" sz="quarter" idx="15" hasCustomPrompt="1"/>
          </p:nvPr>
        </p:nvSpPr>
        <p:spPr>
          <a:xfrm>
            <a:off x="227807" y="1665288"/>
            <a:ext cx="7037966" cy="4716461"/>
          </a:xfrm>
          <a:prstGeom prst="rect">
            <a:avLst/>
          </a:prstGeom>
        </p:spPr>
        <p:txBody>
          <a:bodyPr anchor="ctr">
            <a:noAutofit/>
          </a:bodyPr>
          <a:lstStyle>
            <a:lvl1pPr marL="0" indent="0" algn="ctr">
              <a:spcBef>
                <a:spcPts val="0"/>
              </a:spcBef>
              <a:buNone/>
              <a:defRPr sz="1400">
                <a:solidFill>
                  <a:schemeClr val="tx1"/>
                </a:solidFill>
              </a:defRPr>
            </a:lvl1pPr>
          </a:lstStyle>
          <a:p>
            <a:r>
              <a:rPr lang="en-US" dirty="0"/>
              <a:t>Please insert a picture by clicking </a:t>
            </a:r>
            <a:br>
              <a:rPr lang="en-US" dirty="0"/>
            </a:br>
            <a:r>
              <a:rPr lang="en-US" dirty="0"/>
              <a:t>on the icon</a:t>
            </a:r>
            <a:endParaRPr lang="de-DE"/>
          </a:p>
        </p:txBody>
      </p:sp>
      <p:pic>
        <p:nvPicPr>
          <p:cNvPr id="53" name="Grafik 52" descr="Senden Silhouette">
            <a:extLst>
              <a:ext uri="{FF2B5EF4-FFF2-40B4-BE49-F238E27FC236}">
                <a16:creationId xmlns:a16="http://schemas.microsoft.com/office/drawing/2014/main" id="{2C7632BE-F07C-43B4-B91E-D1A44D0BD8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95476" y="4714368"/>
            <a:ext cx="215130" cy="215130"/>
          </a:xfrm>
          <a:prstGeom prst="rect">
            <a:avLst/>
          </a:prstGeom>
        </p:spPr>
      </p:pic>
      <p:pic>
        <p:nvPicPr>
          <p:cNvPr id="54" name="Grafik 53" descr="Receiver Silhouette">
            <a:extLst>
              <a:ext uri="{FF2B5EF4-FFF2-40B4-BE49-F238E27FC236}">
                <a16:creationId xmlns:a16="http://schemas.microsoft.com/office/drawing/2014/main" id="{707E06A3-4F85-40CF-B84F-8048C2F3E86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09153" y="4246899"/>
            <a:ext cx="187776" cy="187776"/>
          </a:xfrm>
          <a:prstGeom prst="rect">
            <a:avLst/>
          </a:prstGeom>
        </p:spPr>
      </p:pic>
      <p:sp>
        <p:nvSpPr>
          <p:cNvPr id="55" name="Textplatzhalter 12">
            <a:extLst>
              <a:ext uri="{FF2B5EF4-FFF2-40B4-BE49-F238E27FC236}">
                <a16:creationId xmlns:a16="http://schemas.microsoft.com/office/drawing/2014/main" id="{1C24C8F6-37C9-4AD3-BCFE-2CA0218D299D}"/>
              </a:ext>
            </a:extLst>
          </p:cNvPr>
          <p:cNvSpPr>
            <a:spLocks noGrp="1"/>
          </p:cNvSpPr>
          <p:nvPr>
            <p:ph type="body" sz="quarter" idx="16" hasCustomPrompt="1"/>
          </p:nvPr>
        </p:nvSpPr>
        <p:spPr>
          <a:xfrm>
            <a:off x="7715666" y="2700768"/>
            <a:ext cx="4248527" cy="215444"/>
          </a:xfrm>
          <a:prstGeom prst="rect">
            <a:avLst/>
          </a:prstGeom>
        </p:spPr>
        <p:txBody>
          <a:bodyPr wrap="square" lIns="90000" tIns="0" rIns="9000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56" name="Textplatzhalter 12">
            <a:extLst>
              <a:ext uri="{FF2B5EF4-FFF2-40B4-BE49-F238E27FC236}">
                <a16:creationId xmlns:a16="http://schemas.microsoft.com/office/drawing/2014/main" id="{8BAB53AC-A86A-44F4-AD70-976B6BCF2325}"/>
              </a:ext>
            </a:extLst>
          </p:cNvPr>
          <p:cNvSpPr>
            <a:spLocks noGrp="1"/>
          </p:cNvSpPr>
          <p:nvPr>
            <p:ph type="body" sz="quarter" idx="17" hasCustomPrompt="1"/>
          </p:nvPr>
        </p:nvSpPr>
        <p:spPr>
          <a:xfrm>
            <a:off x="7715666" y="2923107"/>
            <a:ext cx="4248527" cy="369332"/>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br>
              <a:rPr lang="de-DE" dirty="0"/>
            </a:br>
            <a:r>
              <a:rPr lang="de-DE" dirty="0"/>
              <a:t>Fachbereich</a:t>
            </a:r>
          </a:p>
        </p:txBody>
      </p:sp>
      <p:sp>
        <p:nvSpPr>
          <p:cNvPr id="57" name="Textplatzhalter 12">
            <a:extLst>
              <a:ext uri="{FF2B5EF4-FFF2-40B4-BE49-F238E27FC236}">
                <a16:creationId xmlns:a16="http://schemas.microsoft.com/office/drawing/2014/main" id="{11160C98-3314-475D-9FDA-8B9AFECBDA08}"/>
              </a:ext>
            </a:extLst>
          </p:cNvPr>
          <p:cNvSpPr>
            <a:spLocks noGrp="1"/>
          </p:cNvSpPr>
          <p:nvPr>
            <p:ph type="body" sz="quarter" idx="18" hasCustomPrompt="1"/>
          </p:nvPr>
        </p:nvSpPr>
        <p:spPr>
          <a:xfrm>
            <a:off x="8072150" y="4250864"/>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58" name="Textplatzhalter 12">
            <a:extLst>
              <a:ext uri="{FF2B5EF4-FFF2-40B4-BE49-F238E27FC236}">
                <a16:creationId xmlns:a16="http://schemas.microsoft.com/office/drawing/2014/main" id="{FDDABA16-CD1B-42E5-8130-4C8FB5A722D3}"/>
              </a:ext>
            </a:extLst>
          </p:cNvPr>
          <p:cNvSpPr>
            <a:spLocks noGrp="1"/>
          </p:cNvSpPr>
          <p:nvPr>
            <p:ph type="body" sz="quarter" idx="19" hasCustomPrompt="1"/>
          </p:nvPr>
        </p:nvSpPr>
        <p:spPr>
          <a:xfrm>
            <a:off x="8072150" y="4488966"/>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59" name="Textplatzhalter 12">
            <a:extLst>
              <a:ext uri="{FF2B5EF4-FFF2-40B4-BE49-F238E27FC236}">
                <a16:creationId xmlns:a16="http://schemas.microsoft.com/office/drawing/2014/main" id="{30E54CC2-76AE-4B59-9AAC-7250CAF2F242}"/>
              </a:ext>
            </a:extLst>
          </p:cNvPr>
          <p:cNvSpPr>
            <a:spLocks noGrp="1"/>
          </p:cNvSpPr>
          <p:nvPr>
            <p:ph type="body" sz="quarter" idx="20" hasCustomPrompt="1"/>
          </p:nvPr>
        </p:nvSpPr>
        <p:spPr>
          <a:xfrm>
            <a:off x="8072150" y="4727068"/>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60" name="Textplatzhalter 12">
            <a:extLst>
              <a:ext uri="{FF2B5EF4-FFF2-40B4-BE49-F238E27FC236}">
                <a16:creationId xmlns:a16="http://schemas.microsoft.com/office/drawing/2014/main" id="{0B082F72-7AE2-414D-ABCB-8FCD617C5847}"/>
              </a:ext>
            </a:extLst>
          </p:cNvPr>
          <p:cNvSpPr>
            <a:spLocks noGrp="1"/>
          </p:cNvSpPr>
          <p:nvPr>
            <p:ph type="body" sz="quarter" idx="21" hasCustomPrompt="1"/>
          </p:nvPr>
        </p:nvSpPr>
        <p:spPr>
          <a:xfrm>
            <a:off x="8072150" y="4965170"/>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linkedin.com/in/</a:t>
            </a:r>
            <a:r>
              <a:rPr lang="de-DE" dirty="0" err="1"/>
              <a:t>johndoe</a:t>
            </a:r>
            <a:endParaRPr lang="de-DE" dirty="0"/>
          </a:p>
        </p:txBody>
      </p:sp>
      <p:pic>
        <p:nvPicPr>
          <p:cNvPr id="61" name="Grafik 60">
            <a:extLst>
              <a:ext uri="{FF2B5EF4-FFF2-40B4-BE49-F238E27FC236}">
                <a16:creationId xmlns:a16="http://schemas.microsoft.com/office/drawing/2014/main" id="{FC384E9E-7013-4A1D-AFD9-C0729C417C1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22618" y="4500397"/>
            <a:ext cx="160846" cy="160846"/>
          </a:xfrm>
          <a:prstGeom prst="rect">
            <a:avLst/>
          </a:prstGeom>
        </p:spPr>
      </p:pic>
      <p:pic>
        <p:nvPicPr>
          <p:cNvPr id="62" name="Grafik 61">
            <a:extLst>
              <a:ext uri="{FF2B5EF4-FFF2-40B4-BE49-F238E27FC236}">
                <a16:creationId xmlns:a16="http://schemas.microsoft.com/office/drawing/2014/main" id="{72CC6315-EA93-4948-9F9E-F6AE908F860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28289" y="4981581"/>
            <a:ext cx="149505" cy="149503"/>
          </a:xfrm>
          <a:prstGeom prst="rect">
            <a:avLst/>
          </a:prstGeom>
        </p:spPr>
      </p:pic>
      <p:sp>
        <p:nvSpPr>
          <p:cNvPr id="63" name="Textfeld 62">
            <a:hlinkClick r:id="rId6"/>
            <a:extLst>
              <a:ext uri="{FF2B5EF4-FFF2-40B4-BE49-F238E27FC236}">
                <a16:creationId xmlns:a16="http://schemas.microsoft.com/office/drawing/2014/main" id="{E2B3F7AF-7D06-402E-ACCA-F265C212337F}"/>
              </a:ext>
            </a:extLst>
          </p:cNvPr>
          <p:cNvSpPr txBox="1"/>
          <p:nvPr userDrawn="1"/>
        </p:nvSpPr>
        <p:spPr>
          <a:xfrm>
            <a:off x="7715666" y="5334629"/>
            <a:ext cx="3855504" cy="184666"/>
          </a:xfrm>
          <a:prstGeom prst="rect">
            <a:avLst/>
          </a:prstGeom>
          <a:noFill/>
        </p:spPr>
        <p:txBody>
          <a:bodyPr wrap="square" lIns="90000" tIns="0" rIns="90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sng" strike="noStrike" kern="1200" cap="none" spc="0" normalizeH="0" baseline="0" noProof="0">
                <a:ln>
                  <a:noFill/>
                </a:ln>
                <a:solidFill>
                  <a:schemeClr val="tx1"/>
                </a:solidFill>
                <a:effectLst/>
                <a:uLnTx/>
                <a:uFillTx/>
                <a:latin typeface="Segoe UI"/>
                <a:ea typeface="Times New Roman" panose="02020603050405020304" pitchFamily="18" charset="0"/>
                <a:cs typeface="Times New Roman" panose="02020603050405020304" pitchFamily="18" charset="0"/>
              </a:rPr>
              <a:t>www.sew-eurodrive.de</a:t>
            </a:r>
            <a:endParaRPr kumimoji="0" lang="de-DE" sz="1200" b="0" i="0" u="sng" strike="noStrike" kern="1200" cap="none" spc="0" normalizeH="0" baseline="0" noProof="0">
              <a:ln>
                <a:noFill/>
              </a:ln>
              <a:solidFill>
                <a:schemeClr val="tx1"/>
              </a:solidFill>
              <a:effectLst/>
              <a:uLnTx/>
              <a:uFillTx/>
              <a:latin typeface="Segoe UI"/>
              <a:ea typeface="Arial" panose="020B0604020202020204" pitchFamily="34" charset="0"/>
              <a:cs typeface="Times New Roman" panose="02020603050405020304" pitchFamily="18" charset="0"/>
            </a:endParaRPr>
          </a:p>
        </p:txBody>
      </p:sp>
      <p:sp>
        <p:nvSpPr>
          <p:cNvPr id="64" name="Textplatzhalter 12">
            <a:extLst>
              <a:ext uri="{FF2B5EF4-FFF2-40B4-BE49-F238E27FC236}">
                <a16:creationId xmlns:a16="http://schemas.microsoft.com/office/drawing/2014/main" id="{D441617F-F126-4723-98D8-74B2CAE5E75B}"/>
              </a:ext>
            </a:extLst>
          </p:cNvPr>
          <p:cNvSpPr>
            <a:spLocks noGrp="1"/>
          </p:cNvSpPr>
          <p:nvPr>
            <p:ph type="body" sz="quarter" idx="22" hasCustomPrompt="1"/>
          </p:nvPr>
        </p:nvSpPr>
        <p:spPr>
          <a:xfrm>
            <a:off x="7715666" y="3476593"/>
            <a:ext cx="4248527" cy="184666"/>
          </a:xfrm>
          <a:prstGeom prst="rect">
            <a:avLst/>
          </a:prstGeom>
        </p:spPr>
        <p:txBody>
          <a:bodyPr wrap="square" lIns="90000" tIns="0" rIns="90000" bIns="0">
            <a:noAutofit/>
          </a:bodyPr>
          <a:lstStyle>
            <a:lvl1pPr marL="0" indent="0">
              <a:spcBef>
                <a:spcPts val="0"/>
              </a:spcBef>
              <a:buNone/>
              <a:defRPr sz="1200" b="1"/>
            </a:lvl1pPr>
            <a:lvl2pPr marL="288000" indent="0">
              <a:buNone/>
              <a:defRPr/>
            </a:lvl2pPr>
            <a:lvl3pPr marL="576000" indent="0">
              <a:buNone/>
              <a:defRPr/>
            </a:lvl3pPr>
            <a:lvl4pPr marL="864000" indent="0">
              <a:buNone/>
              <a:defRPr/>
            </a:lvl4pPr>
            <a:lvl5pPr marL="1152000" indent="0">
              <a:buNone/>
              <a:defRPr/>
            </a:lvl5pPr>
          </a:lstStyle>
          <a:p>
            <a:pPr lvl="0"/>
            <a:r>
              <a:rPr lang="de-DE" dirty="0"/>
              <a:t>SEW-EURODRIVE GmbH &amp; Co KG</a:t>
            </a:r>
          </a:p>
        </p:txBody>
      </p:sp>
      <p:sp>
        <p:nvSpPr>
          <p:cNvPr id="65" name="Textplatzhalter 12">
            <a:extLst>
              <a:ext uri="{FF2B5EF4-FFF2-40B4-BE49-F238E27FC236}">
                <a16:creationId xmlns:a16="http://schemas.microsoft.com/office/drawing/2014/main" id="{8F6FF78C-91BB-4920-8881-E6A9390B96AA}"/>
              </a:ext>
            </a:extLst>
          </p:cNvPr>
          <p:cNvSpPr>
            <a:spLocks noGrp="1"/>
          </p:cNvSpPr>
          <p:nvPr>
            <p:ph type="body" sz="quarter" idx="23" hasCustomPrompt="1"/>
          </p:nvPr>
        </p:nvSpPr>
        <p:spPr>
          <a:xfrm>
            <a:off x="7715666" y="3669458"/>
            <a:ext cx="4248527" cy="369332"/>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Ernst-Blickle-Str. 42</a:t>
            </a:r>
            <a:br>
              <a:rPr lang="de-DE" dirty="0"/>
            </a:br>
            <a:r>
              <a:rPr lang="de-DE" dirty="0"/>
              <a:t>D-76646 Bruchsal</a:t>
            </a:r>
          </a:p>
        </p:txBody>
      </p:sp>
      <p:sp>
        <p:nvSpPr>
          <p:cNvPr id="66" name="Textplatzhalter 6">
            <a:extLst>
              <a:ext uri="{FF2B5EF4-FFF2-40B4-BE49-F238E27FC236}">
                <a16:creationId xmlns:a16="http://schemas.microsoft.com/office/drawing/2014/main" id="{DD6888CE-0230-4A75-A0E1-DC13A22889B8}"/>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Thanks for your interest</a:t>
            </a:r>
            <a:endParaRPr lang="en-GB" dirty="0"/>
          </a:p>
        </p:txBody>
      </p:sp>
      <p:pic>
        <p:nvPicPr>
          <p:cNvPr id="85" name="Grafik 84">
            <a:extLst>
              <a:ext uri="{FF2B5EF4-FFF2-40B4-BE49-F238E27FC236}">
                <a16:creationId xmlns:a16="http://schemas.microsoft.com/office/drawing/2014/main" id="{B29D5A62-BCD6-4482-A28C-46C0CBBBC735}"/>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507017" y="5640291"/>
            <a:ext cx="356484" cy="356484"/>
          </a:xfrm>
          <a:prstGeom prst="rect">
            <a:avLst/>
          </a:prstGeom>
        </p:spPr>
      </p:pic>
      <p:pic>
        <p:nvPicPr>
          <p:cNvPr id="86" name="Grafik 85">
            <a:extLst>
              <a:ext uri="{FF2B5EF4-FFF2-40B4-BE49-F238E27FC236}">
                <a16:creationId xmlns:a16="http://schemas.microsoft.com/office/drawing/2014/main" id="{5C56A0F1-2ED7-4D89-A3C6-910F4DD6E2A7}"/>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9604869" y="5640291"/>
            <a:ext cx="356484" cy="356484"/>
          </a:xfrm>
          <a:prstGeom prst="rect">
            <a:avLst/>
          </a:prstGeom>
        </p:spPr>
      </p:pic>
      <p:pic>
        <p:nvPicPr>
          <p:cNvPr id="87" name="Grafik 86">
            <a:extLst>
              <a:ext uri="{FF2B5EF4-FFF2-40B4-BE49-F238E27FC236}">
                <a16:creationId xmlns:a16="http://schemas.microsoft.com/office/drawing/2014/main" id="{7BA4F092-580E-4656-B7CD-A74C7537E983}"/>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8141067" y="5640291"/>
            <a:ext cx="356484" cy="356484"/>
          </a:xfrm>
          <a:prstGeom prst="rect">
            <a:avLst/>
          </a:prstGeom>
        </p:spPr>
      </p:pic>
      <p:pic>
        <p:nvPicPr>
          <p:cNvPr id="88" name="Grafik 87">
            <a:extLst>
              <a:ext uri="{FF2B5EF4-FFF2-40B4-BE49-F238E27FC236}">
                <a16:creationId xmlns:a16="http://schemas.microsoft.com/office/drawing/2014/main" id="{0BCE978E-3FBA-4383-A819-31AE936F25EA}"/>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72967" y="5640291"/>
            <a:ext cx="356484" cy="356484"/>
          </a:xfrm>
          <a:prstGeom prst="rect">
            <a:avLst/>
          </a:prstGeom>
        </p:spPr>
      </p:pic>
      <p:pic>
        <p:nvPicPr>
          <p:cNvPr id="89" name="Grafik 88">
            <a:extLst>
              <a:ext uri="{FF2B5EF4-FFF2-40B4-BE49-F238E27FC236}">
                <a16:creationId xmlns:a16="http://schemas.microsoft.com/office/drawing/2014/main" id="{B81A1713-8109-4337-9C02-EB27A1AD8F9C}"/>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238917" y="5640291"/>
            <a:ext cx="356484" cy="356484"/>
          </a:xfrm>
          <a:prstGeom prst="rect">
            <a:avLst/>
          </a:prstGeom>
        </p:spPr>
      </p:pic>
      <p:pic>
        <p:nvPicPr>
          <p:cNvPr id="90" name="Grafik 89">
            <a:extLst>
              <a:ext uri="{FF2B5EF4-FFF2-40B4-BE49-F238E27FC236}">
                <a16:creationId xmlns:a16="http://schemas.microsoft.com/office/drawing/2014/main" id="{F9605367-EE51-460E-BC00-48B31BE5280F}"/>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7775117" y="5640291"/>
            <a:ext cx="356484" cy="356484"/>
          </a:xfrm>
          <a:prstGeom prst="rect">
            <a:avLst/>
          </a:prstGeom>
        </p:spPr>
      </p:pic>
      <p:sp>
        <p:nvSpPr>
          <p:cNvPr id="97" name="Ellipse 96">
            <a:hlinkClick r:id="rId13"/>
            <a:extLst>
              <a:ext uri="{FF2B5EF4-FFF2-40B4-BE49-F238E27FC236}">
                <a16:creationId xmlns:a16="http://schemas.microsoft.com/office/drawing/2014/main" id="{FDB14483-ECEA-40C8-8F0A-7030901C5FAD}"/>
              </a:ext>
            </a:extLst>
          </p:cNvPr>
          <p:cNvSpPr/>
          <p:nvPr userDrawn="1"/>
        </p:nvSpPr>
        <p:spPr>
          <a:xfrm>
            <a:off x="7774985"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8" name="Ellipse 97">
            <a:hlinkClick r:id="rId14"/>
            <a:extLst>
              <a:ext uri="{FF2B5EF4-FFF2-40B4-BE49-F238E27FC236}">
                <a16:creationId xmlns:a16="http://schemas.microsoft.com/office/drawing/2014/main" id="{B77D0963-50BE-4E09-906A-4802172718E7}"/>
              </a:ext>
            </a:extLst>
          </p:cNvPr>
          <p:cNvSpPr/>
          <p:nvPr userDrawn="1"/>
        </p:nvSpPr>
        <p:spPr>
          <a:xfrm>
            <a:off x="8143270"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9" name="Ellipse 98">
            <a:hlinkClick r:id="rId15"/>
            <a:extLst>
              <a:ext uri="{FF2B5EF4-FFF2-40B4-BE49-F238E27FC236}">
                <a16:creationId xmlns:a16="http://schemas.microsoft.com/office/drawing/2014/main" id="{61657049-9E29-4EF2-9CF5-A428957B3135}"/>
              </a:ext>
            </a:extLst>
          </p:cNvPr>
          <p:cNvSpPr/>
          <p:nvPr userDrawn="1"/>
        </p:nvSpPr>
        <p:spPr>
          <a:xfrm>
            <a:off x="8507752"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00" name="Ellipse 99">
            <a:hlinkClick r:id="rId16"/>
            <a:extLst>
              <a:ext uri="{FF2B5EF4-FFF2-40B4-BE49-F238E27FC236}">
                <a16:creationId xmlns:a16="http://schemas.microsoft.com/office/drawing/2014/main" id="{6E921A07-D421-4F58-8EFE-118163EF51A0}"/>
              </a:ext>
            </a:extLst>
          </p:cNvPr>
          <p:cNvSpPr/>
          <p:nvPr userDrawn="1"/>
        </p:nvSpPr>
        <p:spPr>
          <a:xfrm>
            <a:off x="8872313"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01" name="Ellipse 100">
            <a:hlinkClick r:id="rId17"/>
            <a:extLst>
              <a:ext uri="{FF2B5EF4-FFF2-40B4-BE49-F238E27FC236}">
                <a16:creationId xmlns:a16="http://schemas.microsoft.com/office/drawing/2014/main" id="{F380A0CF-E1B7-4A3E-B184-5AB4C9A3ADC2}"/>
              </a:ext>
            </a:extLst>
          </p:cNvPr>
          <p:cNvSpPr/>
          <p:nvPr userDrawn="1"/>
        </p:nvSpPr>
        <p:spPr>
          <a:xfrm>
            <a:off x="9236458"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102" name="Ellipse 101">
            <a:hlinkClick r:id="rId18"/>
            <a:extLst>
              <a:ext uri="{FF2B5EF4-FFF2-40B4-BE49-F238E27FC236}">
                <a16:creationId xmlns:a16="http://schemas.microsoft.com/office/drawing/2014/main" id="{F55F2706-CF4C-483C-8A33-0534D2798A12}"/>
              </a:ext>
            </a:extLst>
          </p:cNvPr>
          <p:cNvSpPr/>
          <p:nvPr userDrawn="1"/>
        </p:nvSpPr>
        <p:spPr>
          <a:xfrm>
            <a:off x="9600290" y="5637354"/>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Tree>
    <p:extLst>
      <p:ext uri="{BB962C8B-B14F-4D97-AF65-F5344CB8AC3E}">
        <p14:creationId xmlns:p14="http://schemas.microsoft.com/office/powerpoint/2010/main" val="107450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inal chart for several contacts (anthrac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en-GB" dirty="0"/>
              <a:t>How can I help you?</a:t>
            </a:r>
            <a:endParaRPr lang="de-DE" dirty="0"/>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8DF3E0A0-765B-459A-946F-9BFD2624D094}"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sp>
        <p:nvSpPr>
          <p:cNvPr id="50" name="Textplatzhalter 6">
            <a:extLst>
              <a:ext uri="{FF2B5EF4-FFF2-40B4-BE49-F238E27FC236}">
                <a16:creationId xmlns:a16="http://schemas.microsoft.com/office/drawing/2014/main" id="{93CA7998-DF5A-43B1-A498-B860C2AFEDD2}"/>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Thanks for your interest</a:t>
            </a:r>
            <a:endParaRPr lang="en-GB" dirty="0"/>
          </a:p>
        </p:txBody>
      </p:sp>
      <p:sp>
        <p:nvSpPr>
          <p:cNvPr id="51" name="Fußzeilenplatzhalter 2">
            <a:extLst>
              <a:ext uri="{FF2B5EF4-FFF2-40B4-BE49-F238E27FC236}">
                <a16:creationId xmlns:a16="http://schemas.microsoft.com/office/drawing/2014/main" id="{73268DC5-051C-44EB-ABEF-F890EE126080}"/>
              </a:ext>
            </a:extLst>
          </p:cNvPr>
          <p:cNvSpPr>
            <a:spLocks noGrp="1"/>
          </p:cNvSpPr>
          <p:nvPr>
            <p:ph type="ftr" sz="quarter" idx="10"/>
          </p:nvPr>
        </p:nvSpPr>
        <p:spPr>
          <a:xfrm>
            <a:off x="828666" y="6629757"/>
            <a:ext cx="10763247" cy="123111"/>
          </a:xfrm>
        </p:spPr>
        <p:txBody>
          <a:bodyPr/>
          <a:lstStyle>
            <a:lvl1pPr>
              <a:defRPr>
                <a:solidFill>
                  <a:schemeClr val="tx1"/>
                </a:solidFill>
              </a:defRPr>
            </a:lvl1pPr>
          </a:lstStyle>
          <a:p>
            <a:r>
              <a:rPr lang="de-DE"/>
              <a:t>SEW-EURODRIVE für Sie vor Ort </a:t>
            </a:r>
            <a:endParaRPr lang="de-DE" dirty="0"/>
          </a:p>
        </p:txBody>
      </p:sp>
      <p:sp>
        <p:nvSpPr>
          <p:cNvPr id="32" name="Rechteck 31">
            <a:extLst>
              <a:ext uri="{FF2B5EF4-FFF2-40B4-BE49-F238E27FC236}">
                <a16:creationId xmlns:a16="http://schemas.microsoft.com/office/drawing/2014/main" id="{1B7CD59B-89E3-46D1-A0A9-5130E93327E3}"/>
              </a:ext>
            </a:extLst>
          </p:cNvPr>
          <p:cNvSpPr/>
          <p:nvPr userDrawn="1"/>
        </p:nvSpPr>
        <p:spPr>
          <a:xfrm>
            <a:off x="226800" y="5258808"/>
            <a:ext cx="11739601" cy="11229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Bildplatzhalter 15">
            <a:extLst>
              <a:ext uri="{FF2B5EF4-FFF2-40B4-BE49-F238E27FC236}">
                <a16:creationId xmlns:a16="http://schemas.microsoft.com/office/drawing/2014/main" id="{089B4840-F664-44CA-88FF-7EDDE9B87210}"/>
              </a:ext>
            </a:extLst>
          </p:cNvPr>
          <p:cNvSpPr>
            <a:spLocks noGrp="1"/>
          </p:cNvSpPr>
          <p:nvPr>
            <p:ph type="pic" sz="quarter" idx="15" hasCustomPrompt="1"/>
          </p:nvPr>
        </p:nvSpPr>
        <p:spPr>
          <a:xfrm>
            <a:off x="227807"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34" name="Textplatzhalter 12">
            <a:extLst>
              <a:ext uri="{FF2B5EF4-FFF2-40B4-BE49-F238E27FC236}">
                <a16:creationId xmlns:a16="http://schemas.microsoft.com/office/drawing/2014/main" id="{A92B6554-FE90-4C2F-978D-E805686DFA15}"/>
              </a:ext>
            </a:extLst>
          </p:cNvPr>
          <p:cNvSpPr>
            <a:spLocks noGrp="1"/>
          </p:cNvSpPr>
          <p:nvPr>
            <p:ph type="body" sz="quarter" idx="18" hasCustomPrompt="1"/>
          </p:nvPr>
        </p:nvSpPr>
        <p:spPr>
          <a:xfrm>
            <a:off x="227808" y="4648895"/>
            <a:ext cx="283601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35" name="Textplatzhalter 12">
            <a:extLst>
              <a:ext uri="{FF2B5EF4-FFF2-40B4-BE49-F238E27FC236}">
                <a16:creationId xmlns:a16="http://schemas.microsoft.com/office/drawing/2014/main" id="{753BA782-B669-40E6-967E-EDEDDA633255}"/>
              </a:ext>
            </a:extLst>
          </p:cNvPr>
          <p:cNvSpPr>
            <a:spLocks noGrp="1"/>
          </p:cNvSpPr>
          <p:nvPr>
            <p:ph type="body" sz="quarter" idx="20" hasCustomPrompt="1"/>
          </p:nvPr>
        </p:nvSpPr>
        <p:spPr>
          <a:xfrm>
            <a:off x="227809" y="4836267"/>
            <a:ext cx="2835432"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pic>
        <p:nvPicPr>
          <p:cNvPr id="39" name="Grafik 38">
            <a:extLst>
              <a:ext uri="{FF2B5EF4-FFF2-40B4-BE49-F238E27FC236}">
                <a16:creationId xmlns:a16="http://schemas.microsoft.com/office/drawing/2014/main" id="{B1001CE5-ABDC-4AF3-833B-C93D933E4D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52177" y="5888006"/>
            <a:ext cx="356484" cy="356484"/>
          </a:xfrm>
          <a:prstGeom prst="rect">
            <a:avLst/>
          </a:prstGeom>
        </p:spPr>
      </p:pic>
      <p:pic>
        <p:nvPicPr>
          <p:cNvPr id="40" name="Grafik 39">
            <a:extLst>
              <a:ext uri="{FF2B5EF4-FFF2-40B4-BE49-F238E27FC236}">
                <a16:creationId xmlns:a16="http://schemas.microsoft.com/office/drawing/2014/main" id="{29C1C116-4ECA-4FDE-AF81-D25B62437F6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450029" y="5888006"/>
            <a:ext cx="356484" cy="356484"/>
          </a:xfrm>
          <a:prstGeom prst="rect">
            <a:avLst/>
          </a:prstGeom>
        </p:spPr>
      </p:pic>
      <p:pic>
        <p:nvPicPr>
          <p:cNvPr id="41" name="Grafik 40">
            <a:extLst>
              <a:ext uri="{FF2B5EF4-FFF2-40B4-BE49-F238E27FC236}">
                <a16:creationId xmlns:a16="http://schemas.microsoft.com/office/drawing/2014/main" id="{E2368ADB-B725-4BB7-8810-36AE8CD91D9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986227" y="5888006"/>
            <a:ext cx="356484" cy="356484"/>
          </a:xfrm>
          <a:prstGeom prst="rect">
            <a:avLst/>
          </a:prstGeom>
        </p:spPr>
      </p:pic>
      <p:pic>
        <p:nvPicPr>
          <p:cNvPr id="42" name="Grafik 41">
            <a:extLst>
              <a:ext uri="{FF2B5EF4-FFF2-40B4-BE49-F238E27FC236}">
                <a16:creationId xmlns:a16="http://schemas.microsoft.com/office/drawing/2014/main" id="{EBB452EE-2066-465F-ACC3-18D3251DC0B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18127" y="5888006"/>
            <a:ext cx="356484" cy="356484"/>
          </a:xfrm>
          <a:prstGeom prst="rect">
            <a:avLst/>
          </a:prstGeom>
        </p:spPr>
      </p:pic>
      <p:pic>
        <p:nvPicPr>
          <p:cNvPr id="43" name="Grafik 42">
            <a:extLst>
              <a:ext uri="{FF2B5EF4-FFF2-40B4-BE49-F238E27FC236}">
                <a16:creationId xmlns:a16="http://schemas.microsoft.com/office/drawing/2014/main" id="{1A591ED2-1907-484B-9519-DA6FEF21B6CB}"/>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1084077" y="5888006"/>
            <a:ext cx="356484" cy="356484"/>
          </a:xfrm>
          <a:prstGeom prst="rect">
            <a:avLst/>
          </a:prstGeom>
        </p:spPr>
      </p:pic>
      <p:pic>
        <p:nvPicPr>
          <p:cNvPr id="44" name="Grafik 43">
            <a:extLst>
              <a:ext uri="{FF2B5EF4-FFF2-40B4-BE49-F238E27FC236}">
                <a16:creationId xmlns:a16="http://schemas.microsoft.com/office/drawing/2014/main" id="{5112C85B-48B1-4063-914B-C12B342E0A29}"/>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9620277" y="5888006"/>
            <a:ext cx="356484" cy="356484"/>
          </a:xfrm>
          <a:prstGeom prst="rect">
            <a:avLst/>
          </a:prstGeom>
        </p:spPr>
      </p:pic>
      <p:sp>
        <p:nvSpPr>
          <p:cNvPr id="45" name="Ellipse 44">
            <a:hlinkClick r:id="rId8"/>
            <a:extLst>
              <a:ext uri="{FF2B5EF4-FFF2-40B4-BE49-F238E27FC236}">
                <a16:creationId xmlns:a16="http://schemas.microsoft.com/office/drawing/2014/main" id="{B4826593-0287-4449-B50B-D0208ABC2090}"/>
              </a:ext>
            </a:extLst>
          </p:cNvPr>
          <p:cNvSpPr/>
          <p:nvPr userDrawn="1"/>
        </p:nvSpPr>
        <p:spPr>
          <a:xfrm>
            <a:off x="9620145"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6" name="Ellipse 45">
            <a:hlinkClick r:id="rId9"/>
            <a:extLst>
              <a:ext uri="{FF2B5EF4-FFF2-40B4-BE49-F238E27FC236}">
                <a16:creationId xmlns:a16="http://schemas.microsoft.com/office/drawing/2014/main" id="{5F7E5D42-8A79-4913-866D-BBBD395314F2}"/>
              </a:ext>
            </a:extLst>
          </p:cNvPr>
          <p:cNvSpPr/>
          <p:nvPr userDrawn="1"/>
        </p:nvSpPr>
        <p:spPr>
          <a:xfrm>
            <a:off x="9988430"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7" name="Ellipse 46">
            <a:hlinkClick r:id="rId10"/>
            <a:extLst>
              <a:ext uri="{FF2B5EF4-FFF2-40B4-BE49-F238E27FC236}">
                <a16:creationId xmlns:a16="http://schemas.microsoft.com/office/drawing/2014/main" id="{7D0B3B15-22F2-45FE-BF62-7B307618F5C2}"/>
              </a:ext>
            </a:extLst>
          </p:cNvPr>
          <p:cNvSpPr/>
          <p:nvPr userDrawn="1"/>
        </p:nvSpPr>
        <p:spPr>
          <a:xfrm>
            <a:off x="10352912"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8" name="Ellipse 47">
            <a:hlinkClick r:id="rId11"/>
            <a:extLst>
              <a:ext uri="{FF2B5EF4-FFF2-40B4-BE49-F238E27FC236}">
                <a16:creationId xmlns:a16="http://schemas.microsoft.com/office/drawing/2014/main" id="{501A11D5-6036-46F9-8337-DE78F3EB0669}"/>
              </a:ext>
            </a:extLst>
          </p:cNvPr>
          <p:cNvSpPr/>
          <p:nvPr userDrawn="1"/>
        </p:nvSpPr>
        <p:spPr>
          <a:xfrm>
            <a:off x="10717473"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49" name="Ellipse 48">
            <a:hlinkClick r:id="rId12"/>
            <a:extLst>
              <a:ext uri="{FF2B5EF4-FFF2-40B4-BE49-F238E27FC236}">
                <a16:creationId xmlns:a16="http://schemas.microsoft.com/office/drawing/2014/main" id="{1A9B5E49-3A7E-4022-9269-A03C9B412454}"/>
              </a:ext>
            </a:extLst>
          </p:cNvPr>
          <p:cNvSpPr/>
          <p:nvPr userDrawn="1"/>
        </p:nvSpPr>
        <p:spPr>
          <a:xfrm>
            <a:off x="11081618"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52" name="Ellipse 51">
            <a:hlinkClick r:id="rId13"/>
            <a:extLst>
              <a:ext uri="{FF2B5EF4-FFF2-40B4-BE49-F238E27FC236}">
                <a16:creationId xmlns:a16="http://schemas.microsoft.com/office/drawing/2014/main" id="{26F3126B-52E9-4FE6-BBFD-D9D2CA235316}"/>
              </a:ext>
            </a:extLst>
          </p:cNvPr>
          <p:cNvSpPr/>
          <p:nvPr userDrawn="1"/>
        </p:nvSpPr>
        <p:spPr>
          <a:xfrm>
            <a:off x="11445450" y="5885069"/>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53" name="Textplatzhalter 12">
            <a:extLst>
              <a:ext uri="{FF2B5EF4-FFF2-40B4-BE49-F238E27FC236}">
                <a16:creationId xmlns:a16="http://schemas.microsoft.com/office/drawing/2014/main" id="{2678DFDD-5195-487B-A8FB-52BE5E0668E9}"/>
              </a:ext>
            </a:extLst>
          </p:cNvPr>
          <p:cNvSpPr>
            <a:spLocks noGrp="1"/>
          </p:cNvSpPr>
          <p:nvPr>
            <p:ph type="body" sz="quarter" idx="16" hasCustomPrompt="1"/>
          </p:nvPr>
        </p:nvSpPr>
        <p:spPr>
          <a:xfrm>
            <a:off x="227807" y="3934342"/>
            <a:ext cx="2835431"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54" name="Textplatzhalter 12">
            <a:extLst>
              <a:ext uri="{FF2B5EF4-FFF2-40B4-BE49-F238E27FC236}">
                <a16:creationId xmlns:a16="http://schemas.microsoft.com/office/drawing/2014/main" id="{23EB96EA-41F7-4236-AC64-F64CC1658F2A}"/>
              </a:ext>
            </a:extLst>
          </p:cNvPr>
          <p:cNvSpPr>
            <a:spLocks noGrp="1"/>
          </p:cNvSpPr>
          <p:nvPr>
            <p:ph type="body" sz="quarter" idx="17" hasCustomPrompt="1"/>
          </p:nvPr>
        </p:nvSpPr>
        <p:spPr>
          <a:xfrm>
            <a:off x="227807" y="4156681"/>
            <a:ext cx="2835431"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55" name="Bildplatzhalter 15">
            <a:extLst>
              <a:ext uri="{FF2B5EF4-FFF2-40B4-BE49-F238E27FC236}">
                <a16:creationId xmlns:a16="http://schemas.microsoft.com/office/drawing/2014/main" id="{CBFE3CCC-F482-47CD-BFD5-5C2F6C688160}"/>
              </a:ext>
            </a:extLst>
          </p:cNvPr>
          <p:cNvSpPr>
            <a:spLocks noGrp="1"/>
          </p:cNvSpPr>
          <p:nvPr>
            <p:ph type="pic" sz="quarter" idx="24" hasCustomPrompt="1"/>
          </p:nvPr>
        </p:nvSpPr>
        <p:spPr>
          <a:xfrm>
            <a:off x="9042855"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56" name="Bildplatzhalter 15">
            <a:extLst>
              <a:ext uri="{FF2B5EF4-FFF2-40B4-BE49-F238E27FC236}">
                <a16:creationId xmlns:a16="http://schemas.microsoft.com/office/drawing/2014/main" id="{90EBFAD5-1F16-45CF-B5FB-9E469DD21000}"/>
              </a:ext>
            </a:extLst>
          </p:cNvPr>
          <p:cNvSpPr>
            <a:spLocks noGrp="1"/>
          </p:cNvSpPr>
          <p:nvPr>
            <p:ph type="pic" sz="quarter" idx="25" hasCustomPrompt="1"/>
          </p:nvPr>
        </p:nvSpPr>
        <p:spPr>
          <a:xfrm>
            <a:off x="6104505"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57" name="Bildplatzhalter 15">
            <a:extLst>
              <a:ext uri="{FF2B5EF4-FFF2-40B4-BE49-F238E27FC236}">
                <a16:creationId xmlns:a16="http://schemas.microsoft.com/office/drawing/2014/main" id="{09A24F9D-AA8F-4EF3-B84D-61699AEC6599}"/>
              </a:ext>
            </a:extLst>
          </p:cNvPr>
          <p:cNvSpPr>
            <a:spLocks noGrp="1"/>
          </p:cNvSpPr>
          <p:nvPr>
            <p:ph type="pic" sz="quarter" idx="26" hasCustomPrompt="1"/>
          </p:nvPr>
        </p:nvSpPr>
        <p:spPr>
          <a:xfrm>
            <a:off x="3166156" y="1665289"/>
            <a:ext cx="1600993" cy="2097086"/>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dirty="0"/>
          </a:p>
        </p:txBody>
      </p:sp>
      <p:sp>
        <p:nvSpPr>
          <p:cNvPr id="58" name="Textplatzhalter 12">
            <a:extLst>
              <a:ext uri="{FF2B5EF4-FFF2-40B4-BE49-F238E27FC236}">
                <a16:creationId xmlns:a16="http://schemas.microsoft.com/office/drawing/2014/main" id="{270C475F-CF16-4D53-8474-1F084809B7DC}"/>
              </a:ext>
            </a:extLst>
          </p:cNvPr>
          <p:cNvSpPr>
            <a:spLocks noGrp="1"/>
          </p:cNvSpPr>
          <p:nvPr>
            <p:ph type="body" sz="quarter" idx="27" hasCustomPrompt="1"/>
          </p:nvPr>
        </p:nvSpPr>
        <p:spPr>
          <a:xfrm>
            <a:off x="3166157" y="4648895"/>
            <a:ext cx="283601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59" name="Textplatzhalter 12">
            <a:extLst>
              <a:ext uri="{FF2B5EF4-FFF2-40B4-BE49-F238E27FC236}">
                <a16:creationId xmlns:a16="http://schemas.microsoft.com/office/drawing/2014/main" id="{DC0B6CCC-E629-486E-94BA-323E2D2CF5AD}"/>
              </a:ext>
            </a:extLst>
          </p:cNvPr>
          <p:cNvSpPr>
            <a:spLocks noGrp="1"/>
          </p:cNvSpPr>
          <p:nvPr>
            <p:ph type="body" sz="quarter" idx="28" hasCustomPrompt="1"/>
          </p:nvPr>
        </p:nvSpPr>
        <p:spPr>
          <a:xfrm>
            <a:off x="3166158" y="4836267"/>
            <a:ext cx="2835432"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60" name="Textplatzhalter 12">
            <a:extLst>
              <a:ext uri="{FF2B5EF4-FFF2-40B4-BE49-F238E27FC236}">
                <a16:creationId xmlns:a16="http://schemas.microsoft.com/office/drawing/2014/main" id="{EDF733B1-9B22-4BAA-8E2E-B0E025AF2664}"/>
              </a:ext>
            </a:extLst>
          </p:cNvPr>
          <p:cNvSpPr>
            <a:spLocks noGrp="1"/>
          </p:cNvSpPr>
          <p:nvPr>
            <p:ph type="body" sz="quarter" idx="29" hasCustomPrompt="1"/>
          </p:nvPr>
        </p:nvSpPr>
        <p:spPr>
          <a:xfrm>
            <a:off x="3166156" y="3934342"/>
            <a:ext cx="2835431"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61" name="Textplatzhalter 12">
            <a:extLst>
              <a:ext uri="{FF2B5EF4-FFF2-40B4-BE49-F238E27FC236}">
                <a16:creationId xmlns:a16="http://schemas.microsoft.com/office/drawing/2014/main" id="{81706CB7-48F4-455F-90A0-42E25A6D8234}"/>
              </a:ext>
            </a:extLst>
          </p:cNvPr>
          <p:cNvSpPr>
            <a:spLocks noGrp="1"/>
          </p:cNvSpPr>
          <p:nvPr>
            <p:ph type="body" sz="quarter" idx="31" hasCustomPrompt="1"/>
          </p:nvPr>
        </p:nvSpPr>
        <p:spPr>
          <a:xfrm>
            <a:off x="6096001" y="4648895"/>
            <a:ext cx="283601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62" name="Textplatzhalter 12">
            <a:extLst>
              <a:ext uri="{FF2B5EF4-FFF2-40B4-BE49-F238E27FC236}">
                <a16:creationId xmlns:a16="http://schemas.microsoft.com/office/drawing/2014/main" id="{7E353040-3E2A-4711-996E-35EC10DE2844}"/>
              </a:ext>
            </a:extLst>
          </p:cNvPr>
          <p:cNvSpPr>
            <a:spLocks noGrp="1"/>
          </p:cNvSpPr>
          <p:nvPr>
            <p:ph type="body" sz="quarter" idx="32" hasCustomPrompt="1"/>
          </p:nvPr>
        </p:nvSpPr>
        <p:spPr>
          <a:xfrm>
            <a:off x="6096002" y="4836267"/>
            <a:ext cx="2835432"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63" name="Textplatzhalter 12">
            <a:extLst>
              <a:ext uri="{FF2B5EF4-FFF2-40B4-BE49-F238E27FC236}">
                <a16:creationId xmlns:a16="http://schemas.microsoft.com/office/drawing/2014/main" id="{664C4B56-77C8-41F0-880C-0A0BF29CB2E8}"/>
              </a:ext>
            </a:extLst>
          </p:cNvPr>
          <p:cNvSpPr>
            <a:spLocks noGrp="1"/>
          </p:cNvSpPr>
          <p:nvPr>
            <p:ph type="body" sz="quarter" idx="33" hasCustomPrompt="1"/>
          </p:nvPr>
        </p:nvSpPr>
        <p:spPr>
          <a:xfrm>
            <a:off x="6096000" y="3934342"/>
            <a:ext cx="2835431"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64" name="Textplatzhalter 12">
            <a:extLst>
              <a:ext uri="{FF2B5EF4-FFF2-40B4-BE49-F238E27FC236}">
                <a16:creationId xmlns:a16="http://schemas.microsoft.com/office/drawing/2014/main" id="{D36C862E-239A-46B3-A118-838E6588D961}"/>
              </a:ext>
            </a:extLst>
          </p:cNvPr>
          <p:cNvSpPr>
            <a:spLocks noGrp="1"/>
          </p:cNvSpPr>
          <p:nvPr>
            <p:ph type="body" sz="quarter" idx="35" hasCustomPrompt="1"/>
          </p:nvPr>
        </p:nvSpPr>
        <p:spPr>
          <a:xfrm>
            <a:off x="9042856" y="4648895"/>
            <a:ext cx="2922731"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65" name="Textplatzhalter 12">
            <a:extLst>
              <a:ext uri="{FF2B5EF4-FFF2-40B4-BE49-F238E27FC236}">
                <a16:creationId xmlns:a16="http://schemas.microsoft.com/office/drawing/2014/main" id="{7A43CCA2-A9C6-41BD-9E9D-3DAFEE2862CB}"/>
              </a:ext>
            </a:extLst>
          </p:cNvPr>
          <p:cNvSpPr>
            <a:spLocks noGrp="1"/>
          </p:cNvSpPr>
          <p:nvPr>
            <p:ph type="body" sz="quarter" idx="36" hasCustomPrompt="1"/>
          </p:nvPr>
        </p:nvSpPr>
        <p:spPr>
          <a:xfrm>
            <a:off x="9042857" y="4836267"/>
            <a:ext cx="2922134" cy="184666"/>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66" name="Textplatzhalter 12">
            <a:extLst>
              <a:ext uri="{FF2B5EF4-FFF2-40B4-BE49-F238E27FC236}">
                <a16:creationId xmlns:a16="http://schemas.microsoft.com/office/drawing/2014/main" id="{10609790-5152-4BD6-ADA2-50B0A12937E1}"/>
              </a:ext>
            </a:extLst>
          </p:cNvPr>
          <p:cNvSpPr>
            <a:spLocks noGrp="1"/>
          </p:cNvSpPr>
          <p:nvPr>
            <p:ph type="body" sz="quarter" idx="37" hasCustomPrompt="1"/>
          </p:nvPr>
        </p:nvSpPr>
        <p:spPr>
          <a:xfrm>
            <a:off x="9042855" y="3934342"/>
            <a:ext cx="2922133" cy="215444"/>
          </a:xfrm>
          <a:prstGeom prst="rect">
            <a:avLst/>
          </a:prstGeom>
        </p:spPr>
        <p:txBody>
          <a:bodyPr wrap="square" lIns="0" tIns="0" rIns="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John </a:t>
            </a:r>
            <a:r>
              <a:rPr lang="de-DE" dirty="0" err="1"/>
              <a:t>Doe</a:t>
            </a:r>
            <a:endParaRPr lang="de-DE" dirty="0"/>
          </a:p>
        </p:txBody>
      </p:sp>
      <p:sp>
        <p:nvSpPr>
          <p:cNvPr id="67" name="Textplatzhalter 12">
            <a:extLst>
              <a:ext uri="{FF2B5EF4-FFF2-40B4-BE49-F238E27FC236}">
                <a16:creationId xmlns:a16="http://schemas.microsoft.com/office/drawing/2014/main" id="{73ED8D95-68CC-4EFF-A6DB-5B45A241B318}"/>
              </a:ext>
            </a:extLst>
          </p:cNvPr>
          <p:cNvSpPr>
            <a:spLocks noGrp="1"/>
          </p:cNvSpPr>
          <p:nvPr>
            <p:ph type="body" sz="quarter" idx="39" hasCustomPrompt="1"/>
          </p:nvPr>
        </p:nvSpPr>
        <p:spPr>
          <a:xfrm>
            <a:off x="227807" y="4358122"/>
            <a:ext cx="2835431"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68" name="Textplatzhalter 12">
            <a:extLst>
              <a:ext uri="{FF2B5EF4-FFF2-40B4-BE49-F238E27FC236}">
                <a16:creationId xmlns:a16="http://schemas.microsoft.com/office/drawing/2014/main" id="{CE1A698C-E552-4B19-93BF-AFC9D6AA0FB0}"/>
              </a:ext>
            </a:extLst>
          </p:cNvPr>
          <p:cNvSpPr>
            <a:spLocks noGrp="1"/>
          </p:cNvSpPr>
          <p:nvPr>
            <p:ph type="body" sz="quarter" idx="40" hasCustomPrompt="1"/>
          </p:nvPr>
        </p:nvSpPr>
        <p:spPr>
          <a:xfrm>
            <a:off x="3166156" y="4156681"/>
            <a:ext cx="2835431"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69" name="Textplatzhalter 12">
            <a:extLst>
              <a:ext uri="{FF2B5EF4-FFF2-40B4-BE49-F238E27FC236}">
                <a16:creationId xmlns:a16="http://schemas.microsoft.com/office/drawing/2014/main" id="{157FE365-EA97-435B-B370-FBAFFEAE10B8}"/>
              </a:ext>
            </a:extLst>
          </p:cNvPr>
          <p:cNvSpPr>
            <a:spLocks noGrp="1"/>
          </p:cNvSpPr>
          <p:nvPr>
            <p:ph type="body" sz="quarter" idx="41" hasCustomPrompt="1"/>
          </p:nvPr>
        </p:nvSpPr>
        <p:spPr>
          <a:xfrm>
            <a:off x="3166156" y="4358122"/>
            <a:ext cx="2835431"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72" name="Textplatzhalter 12">
            <a:extLst>
              <a:ext uri="{FF2B5EF4-FFF2-40B4-BE49-F238E27FC236}">
                <a16:creationId xmlns:a16="http://schemas.microsoft.com/office/drawing/2014/main" id="{9BB2E4D8-F272-40EA-B3FE-E02A56FB31DE}"/>
              </a:ext>
            </a:extLst>
          </p:cNvPr>
          <p:cNvSpPr>
            <a:spLocks noGrp="1"/>
          </p:cNvSpPr>
          <p:nvPr>
            <p:ph type="body" sz="quarter" idx="42" hasCustomPrompt="1"/>
          </p:nvPr>
        </p:nvSpPr>
        <p:spPr>
          <a:xfrm>
            <a:off x="6096000" y="4156681"/>
            <a:ext cx="2835431"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73" name="Textplatzhalter 12">
            <a:extLst>
              <a:ext uri="{FF2B5EF4-FFF2-40B4-BE49-F238E27FC236}">
                <a16:creationId xmlns:a16="http://schemas.microsoft.com/office/drawing/2014/main" id="{405BA77D-9436-4A84-B49A-57C5E69E642F}"/>
              </a:ext>
            </a:extLst>
          </p:cNvPr>
          <p:cNvSpPr>
            <a:spLocks noGrp="1"/>
          </p:cNvSpPr>
          <p:nvPr>
            <p:ph type="body" sz="quarter" idx="43" hasCustomPrompt="1"/>
          </p:nvPr>
        </p:nvSpPr>
        <p:spPr>
          <a:xfrm>
            <a:off x="6096000" y="4358122"/>
            <a:ext cx="2835431"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74" name="Textplatzhalter 12">
            <a:extLst>
              <a:ext uri="{FF2B5EF4-FFF2-40B4-BE49-F238E27FC236}">
                <a16:creationId xmlns:a16="http://schemas.microsoft.com/office/drawing/2014/main" id="{F0E3427F-A545-4F70-B6B9-C81B4251B192}"/>
              </a:ext>
            </a:extLst>
          </p:cNvPr>
          <p:cNvSpPr>
            <a:spLocks noGrp="1"/>
          </p:cNvSpPr>
          <p:nvPr>
            <p:ph type="body" sz="quarter" idx="44" hasCustomPrompt="1"/>
          </p:nvPr>
        </p:nvSpPr>
        <p:spPr>
          <a:xfrm>
            <a:off x="9042855" y="4156681"/>
            <a:ext cx="2921338" cy="197189"/>
          </a:xfrm>
          <a:prstGeom prst="rect">
            <a:avLst/>
          </a:prstGeom>
        </p:spPr>
        <p:txBody>
          <a:bodyPr wrap="square" lIns="0" tIns="0" rIns="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Position</a:t>
            </a:r>
          </a:p>
        </p:txBody>
      </p:sp>
      <p:sp>
        <p:nvSpPr>
          <p:cNvPr id="75" name="Textplatzhalter 12">
            <a:extLst>
              <a:ext uri="{FF2B5EF4-FFF2-40B4-BE49-F238E27FC236}">
                <a16:creationId xmlns:a16="http://schemas.microsoft.com/office/drawing/2014/main" id="{DA6C5FF3-50E7-4357-B670-9A0838D3C3CD}"/>
              </a:ext>
            </a:extLst>
          </p:cNvPr>
          <p:cNvSpPr>
            <a:spLocks noGrp="1"/>
          </p:cNvSpPr>
          <p:nvPr>
            <p:ph type="body" sz="quarter" idx="45" hasCustomPrompt="1"/>
          </p:nvPr>
        </p:nvSpPr>
        <p:spPr>
          <a:xfrm>
            <a:off x="9042855" y="4358122"/>
            <a:ext cx="2921338" cy="197189"/>
          </a:xfrm>
          <a:prstGeom prst="rect">
            <a:avLst/>
          </a:prstGeom>
        </p:spPr>
        <p:txBody>
          <a:bodyPr wrap="square" lIns="0" tIns="0" rIns="0" bIns="0">
            <a:noAutofit/>
          </a:bodyPr>
          <a:lstStyle>
            <a:lvl1pPr marL="0" indent="0">
              <a:spcBef>
                <a:spcPts val="0"/>
              </a:spcBef>
              <a:buNone/>
              <a:defRPr sz="1050" b="0"/>
            </a:lvl1pPr>
            <a:lvl2pPr marL="288000" indent="0">
              <a:buNone/>
              <a:defRPr/>
            </a:lvl2pPr>
            <a:lvl3pPr marL="576000" indent="0">
              <a:buNone/>
              <a:defRPr/>
            </a:lvl3pPr>
            <a:lvl4pPr marL="864000" indent="0">
              <a:buNone/>
              <a:defRPr/>
            </a:lvl4pPr>
            <a:lvl5pPr marL="1152000" indent="0">
              <a:buNone/>
              <a:defRPr/>
            </a:lvl5pPr>
          </a:lstStyle>
          <a:p>
            <a:pPr lvl="0"/>
            <a:r>
              <a:rPr lang="de-DE" dirty="0"/>
              <a:t>Department</a:t>
            </a:r>
          </a:p>
        </p:txBody>
      </p:sp>
      <p:sp>
        <p:nvSpPr>
          <p:cNvPr id="80" name="Textfeld 79">
            <a:hlinkClick r:id="rId14"/>
            <a:extLst>
              <a:ext uri="{FF2B5EF4-FFF2-40B4-BE49-F238E27FC236}">
                <a16:creationId xmlns:a16="http://schemas.microsoft.com/office/drawing/2014/main" id="{D8FF3E72-F355-491E-82B7-0793CD7ED147}"/>
              </a:ext>
            </a:extLst>
          </p:cNvPr>
          <p:cNvSpPr txBox="1"/>
          <p:nvPr userDrawn="1"/>
        </p:nvSpPr>
        <p:spPr>
          <a:xfrm>
            <a:off x="374273" y="6077678"/>
            <a:ext cx="3855504" cy="184666"/>
          </a:xfrm>
          <a:prstGeom prst="rect">
            <a:avLst/>
          </a:prstGeom>
          <a:noFill/>
        </p:spPr>
        <p:txBody>
          <a:bodyPr wrap="square" lIns="0" tIns="0" rIns="90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sng" strike="noStrike" kern="1200" cap="none" spc="0" normalizeH="0" baseline="0" noProof="0" dirty="0">
                <a:ln>
                  <a:noFill/>
                </a:ln>
                <a:solidFill>
                  <a:srgbClr val="2C353C"/>
                </a:solidFill>
                <a:effectLst/>
                <a:uLnTx/>
                <a:uFillTx/>
                <a:latin typeface="Segoe UI"/>
                <a:ea typeface="Times New Roman" panose="02020603050405020304" pitchFamily="18" charset="0"/>
                <a:cs typeface="Times New Roman" panose="02020603050405020304" pitchFamily="18" charset="0"/>
              </a:rPr>
              <a:t>www.sew-eurodrive.de</a:t>
            </a:r>
            <a:endParaRPr kumimoji="0" lang="de-DE" sz="1200" b="0" i="0" u="sng" strike="noStrike" kern="1200" cap="none" spc="0" normalizeH="0" baseline="0" noProof="0" dirty="0">
              <a:ln>
                <a:noFill/>
              </a:ln>
              <a:solidFill>
                <a:srgbClr val="2C353C"/>
              </a:solidFill>
              <a:effectLst/>
              <a:uLnTx/>
              <a:uFillTx/>
              <a:latin typeface="Segoe UI"/>
              <a:ea typeface="Arial" panose="020B0604020202020204" pitchFamily="34" charset="0"/>
              <a:cs typeface="Times New Roman" panose="02020603050405020304" pitchFamily="18" charset="0"/>
            </a:endParaRPr>
          </a:p>
        </p:txBody>
      </p:sp>
      <p:sp>
        <p:nvSpPr>
          <p:cNvPr id="84" name="Textplatzhalter 12">
            <a:extLst>
              <a:ext uri="{FF2B5EF4-FFF2-40B4-BE49-F238E27FC236}">
                <a16:creationId xmlns:a16="http://schemas.microsoft.com/office/drawing/2014/main" id="{BA13556B-091C-4EAF-90F7-733B4EE8CC01}"/>
              </a:ext>
            </a:extLst>
          </p:cNvPr>
          <p:cNvSpPr>
            <a:spLocks noGrp="1"/>
          </p:cNvSpPr>
          <p:nvPr>
            <p:ph type="body" sz="quarter" idx="22" hasCustomPrompt="1"/>
          </p:nvPr>
        </p:nvSpPr>
        <p:spPr>
          <a:xfrm>
            <a:off x="374273" y="5362635"/>
            <a:ext cx="4248527" cy="239810"/>
          </a:xfrm>
          <a:prstGeom prst="rect">
            <a:avLst/>
          </a:prstGeom>
        </p:spPr>
        <p:txBody>
          <a:bodyPr wrap="square" lIns="0" tIns="0" rIns="0" bIns="0" anchor="b" anchorCtr="0">
            <a:noAutofit/>
          </a:bodyPr>
          <a:lstStyle>
            <a:lvl1pPr marL="0" indent="0">
              <a:spcBef>
                <a:spcPts val="0"/>
              </a:spcBef>
              <a:buNone/>
              <a:defRPr sz="14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dirty="0"/>
              <a:t>SEW-EURODRIVE GmbH &amp; Co KG</a:t>
            </a:r>
          </a:p>
        </p:txBody>
      </p:sp>
      <p:sp>
        <p:nvSpPr>
          <p:cNvPr id="99" name="Textplatzhalter 12">
            <a:extLst>
              <a:ext uri="{FF2B5EF4-FFF2-40B4-BE49-F238E27FC236}">
                <a16:creationId xmlns:a16="http://schemas.microsoft.com/office/drawing/2014/main" id="{9306BB4D-6B56-475F-8A3F-ECC26288FC56}"/>
              </a:ext>
            </a:extLst>
          </p:cNvPr>
          <p:cNvSpPr>
            <a:spLocks noGrp="1"/>
          </p:cNvSpPr>
          <p:nvPr>
            <p:ph type="body" sz="quarter" idx="23" hasCustomPrompt="1"/>
          </p:nvPr>
        </p:nvSpPr>
        <p:spPr>
          <a:xfrm>
            <a:off x="374273" y="5610644"/>
            <a:ext cx="4248527" cy="369332"/>
          </a:xfrm>
          <a:prstGeom prst="rect">
            <a:avLst/>
          </a:prstGeom>
        </p:spPr>
        <p:txBody>
          <a:bodyPr wrap="square" lIns="0" tIns="0" rIns="0" bIns="0">
            <a:noAutofit/>
          </a:bodyPr>
          <a:lstStyle>
            <a:lvl1pPr marL="0" indent="0">
              <a:spcBef>
                <a:spcPts val="0"/>
              </a:spcBef>
              <a:buNone/>
              <a:defRPr sz="1200" b="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dirty="0"/>
              <a:t>Ernst-Blickle-Str. 42</a:t>
            </a:r>
            <a:br>
              <a:rPr lang="de-DE" dirty="0"/>
            </a:br>
            <a:r>
              <a:rPr lang="de-DE" dirty="0"/>
              <a:t>D-76646 Bruchsal</a:t>
            </a:r>
          </a:p>
        </p:txBody>
      </p:sp>
    </p:spTree>
    <p:extLst>
      <p:ext uri="{BB962C8B-B14F-4D97-AF65-F5344CB8AC3E}">
        <p14:creationId xmlns:p14="http://schemas.microsoft.com/office/powerpoint/2010/main" val="2493484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inal chart SEW headquarter (anthracite)">
    <p:spTree>
      <p:nvGrpSpPr>
        <p:cNvPr id="1" name=""/>
        <p:cNvGrpSpPr/>
        <p:nvPr/>
      </p:nvGrpSpPr>
      <p:grpSpPr>
        <a:xfrm>
          <a:off x="0" y="0"/>
          <a:ext cx="0" cy="0"/>
          <a:chOff x="0" y="0"/>
          <a:chExt cx="0" cy="0"/>
        </a:xfrm>
      </p:grpSpPr>
      <p:sp>
        <p:nvSpPr>
          <p:cNvPr id="11" name="Bildplatzhalter 15">
            <a:extLst>
              <a:ext uri="{FF2B5EF4-FFF2-40B4-BE49-F238E27FC236}">
                <a16:creationId xmlns:a16="http://schemas.microsoft.com/office/drawing/2014/main" id="{461FA2F7-A179-4A1E-8EB8-A93C07641A3F}"/>
              </a:ext>
            </a:extLst>
          </p:cNvPr>
          <p:cNvSpPr>
            <a:spLocks noGrp="1"/>
          </p:cNvSpPr>
          <p:nvPr>
            <p:ph type="pic" sz="quarter" idx="15" hasCustomPrompt="1"/>
          </p:nvPr>
        </p:nvSpPr>
        <p:spPr>
          <a:xfrm>
            <a:off x="227807" y="1665288"/>
            <a:ext cx="7037966" cy="4716461"/>
          </a:xfrm>
          <a:prstGeom prst="rect">
            <a:avLst/>
          </a:prstGeom>
        </p:spPr>
        <p:txBody>
          <a:bodyPr anchor="ctr">
            <a:noAutofit/>
          </a:bodyPr>
          <a:lstStyle>
            <a:lvl1pPr marL="0" indent="0" algn="ctr">
              <a:spcBef>
                <a:spcPts val="0"/>
              </a:spcBef>
              <a:buNone/>
              <a:defRPr sz="1400">
                <a:solidFill>
                  <a:schemeClr val="tx1"/>
                </a:solidFill>
              </a:defRPr>
            </a:lvl1pPr>
          </a:lstStyle>
          <a:p>
            <a:pPr marL="0" marR="0" lvl="0" indent="0" algn="ctr" defTabSz="914400" rtl="0" eaLnBrk="1" fontAlgn="auto" latinLnBrk="0" hangingPunct="1">
              <a:lnSpc>
                <a:spcPct val="100000"/>
              </a:lnSpc>
              <a:spcBef>
                <a:spcPts val="1200"/>
              </a:spcBef>
              <a:spcAft>
                <a:spcPts val="0"/>
              </a:spcAft>
              <a:buClrTx/>
              <a:buSzTx/>
              <a:buFont typeface="Wingdings" panose="05000000000000000000" pitchFamily="2" charset="2"/>
              <a:buNone/>
              <a:tabLst/>
              <a:defRPr/>
            </a:pPr>
            <a:r>
              <a:rPr lang="en-US" dirty="0"/>
              <a:t>Please insert a picture by clicking </a:t>
            </a:r>
            <a:br>
              <a:rPr lang="en-US" dirty="0"/>
            </a:br>
            <a:r>
              <a:rPr lang="en-US" dirty="0"/>
              <a:t>on the icon</a:t>
            </a:r>
            <a:endParaRPr lang="de-DE"/>
          </a:p>
        </p:txBody>
      </p:sp>
      <p:sp>
        <p:nvSpPr>
          <p:cNvPr id="2" name="Titel 1">
            <a:extLst>
              <a:ext uri="{FF2B5EF4-FFF2-40B4-BE49-F238E27FC236}">
                <a16:creationId xmlns:a16="http://schemas.microsoft.com/office/drawing/2014/main" id="{44796069-F679-4587-87D1-B95DD4D65DDB}"/>
              </a:ext>
            </a:extLst>
          </p:cNvPr>
          <p:cNvSpPr>
            <a:spLocks noGrp="1"/>
          </p:cNvSpPr>
          <p:nvPr>
            <p:ph type="title" hasCustomPrompt="1"/>
          </p:nvPr>
        </p:nvSpPr>
        <p:spPr>
          <a:xfrm>
            <a:off x="227808" y="614495"/>
            <a:ext cx="10366302" cy="415498"/>
          </a:xfrm>
        </p:spPr>
        <p:txBody>
          <a:bodyPr/>
          <a:lstStyle>
            <a:lvl1pPr>
              <a:defRPr/>
            </a:lvl1pPr>
          </a:lstStyle>
          <a:p>
            <a:r>
              <a:rPr lang="en-GB" dirty="0"/>
              <a:t>How can I help you?</a:t>
            </a:r>
            <a:endParaRPr lang="de-DE" dirty="0"/>
          </a:p>
        </p:txBody>
      </p:sp>
      <p:sp>
        <p:nvSpPr>
          <p:cNvPr id="4" name="Datumsplatzhalter 3">
            <a:extLst>
              <a:ext uri="{FF2B5EF4-FFF2-40B4-BE49-F238E27FC236}">
                <a16:creationId xmlns:a16="http://schemas.microsoft.com/office/drawing/2014/main" id="{972B6123-8029-4955-B228-AB8D026D60C0}"/>
              </a:ext>
            </a:extLst>
          </p:cNvPr>
          <p:cNvSpPr>
            <a:spLocks noGrp="1"/>
          </p:cNvSpPr>
          <p:nvPr>
            <p:ph type="dt" sz="half" idx="11"/>
          </p:nvPr>
        </p:nvSpPr>
        <p:spPr/>
        <p:txBody>
          <a:bodyPr/>
          <a:lstStyle/>
          <a:p>
            <a:fld id="{32380BD2-084F-4C5B-B8D6-DDD0CA2E6983}" type="datetime1">
              <a:rPr lang="de-DE" smtClean="0"/>
              <a:t>21.08.2026</a:t>
            </a:fld>
            <a:endParaRPr lang="de-DE"/>
          </a:p>
        </p:txBody>
      </p:sp>
      <p:sp>
        <p:nvSpPr>
          <p:cNvPr id="5" name="Foliennummernplatzhalter 4">
            <a:extLst>
              <a:ext uri="{FF2B5EF4-FFF2-40B4-BE49-F238E27FC236}">
                <a16:creationId xmlns:a16="http://schemas.microsoft.com/office/drawing/2014/main" id="{1EE5DD90-F4BC-4C26-8AE5-57BC3C148005}"/>
              </a:ext>
            </a:extLst>
          </p:cNvPr>
          <p:cNvSpPr>
            <a:spLocks noGrp="1"/>
          </p:cNvSpPr>
          <p:nvPr>
            <p:ph type="sldNum" sz="quarter" idx="12"/>
          </p:nvPr>
        </p:nvSpPr>
        <p:spPr/>
        <p:txBody>
          <a:bodyPr/>
          <a:lstStyle/>
          <a:p>
            <a:fld id="{F2F3A8D3-B34E-4562-8991-0794B56926AA}" type="slidenum">
              <a:rPr lang="de-DE" smtClean="0"/>
              <a:pPr/>
              <a:t>‹#›</a:t>
            </a:fld>
            <a:endParaRPr lang="de-DE"/>
          </a:p>
        </p:txBody>
      </p:sp>
      <p:pic>
        <p:nvPicPr>
          <p:cNvPr id="70" name="Grafik 69" descr="Senden Silhouette">
            <a:extLst>
              <a:ext uri="{FF2B5EF4-FFF2-40B4-BE49-F238E27FC236}">
                <a16:creationId xmlns:a16="http://schemas.microsoft.com/office/drawing/2014/main" id="{62C43E66-DE5E-47C3-A74E-8FBC0D319E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95476" y="4119854"/>
            <a:ext cx="215130" cy="215130"/>
          </a:xfrm>
          <a:prstGeom prst="rect">
            <a:avLst/>
          </a:prstGeom>
        </p:spPr>
      </p:pic>
      <p:pic>
        <p:nvPicPr>
          <p:cNvPr id="71" name="Grafik 70" descr="Receiver Silhouette">
            <a:extLst>
              <a:ext uri="{FF2B5EF4-FFF2-40B4-BE49-F238E27FC236}">
                <a16:creationId xmlns:a16="http://schemas.microsoft.com/office/drawing/2014/main" id="{7AA586F6-EFD5-4982-9791-92266112606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09153" y="3652385"/>
            <a:ext cx="187776" cy="187776"/>
          </a:xfrm>
          <a:prstGeom prst="rect">
            <a:avLst/>
          </a:prstGeom>
        </p:spPr>
      </p:pic>
      <p:sp>
        <p:nvSpPr>
          <p:cNvPr id="76" name="Textplatzhalter 12">
            <a:extLst>
              <a:ext uri="{FF2B5EF4-FFF2-40B4-BE49-F238E27FC236}">
                <a16:creationId xmlns:a16="http://schemas.microsoft.com/office/drawing/2014/main" id="{02999324-8417-4C16-A032-575DD832793D}"/>
              </a:ext>
            </a:extLst>
          </p:cNvPr>
          <p:cNvSpPr>
            <a:spLocks noGrp="1"/>
          </p:cNvSpPr>
          <p:nvPr>
            <p:ph type="body" sz="quarter" idx="18" hasCustomPrompt="1"/>
          </p:nvPr>
        </p:nvSpPr>
        <p:spPr>
          <a:xfrm>
            <a:off x="8072150" y="3656350"/>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7" name="Textplatzhalter 12">
            <a:extLst>
              <a:ext uri="{FF2B5EF4-FFF2-40B4-BE49-F238E27FC236}">
                <a16:creationId xmlns:a16="http://schemas.microsoft.com/office/drawing/2014/main" id="{E83F3A8C-02E7-415D-89CC-76697F205F90}"/>
              </a:ext>
            </a:extLst>
          </p:cNvPr>
          <p:cNvSpPr>
            <a:spLocks noGrp="1"/>
          </p:cNvSpPr>
          <p:nvPr>
            <p:ph type="body" sz="quarter" idx="19" hasCustomPrompt="1"/>
          </p:nvPr>
        </p:nvSpPr>
        <p:spPr>
          <a:xfrm>
            <a:off x="8072150" y="3894452"/>
            <a:ext cx="3892838"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+49 7251 75-XXXX</a:t>
            </a:r>
          </a:p>
        </p:txBody>
      </p:sp>
      <p:sp>
        <p:nvSpPr>
          <p:cNvPr id="78" name="Textplatzhalter 12">
            <a:extLst>
              <a:ext uri="{FF2B5EF4-FFF2-40B4-BE49-F238E27FC236}">
                <a16:creationId xmlns:a16="http://schemas.microsoft.com/office/drawing/2014/main" id="{8FE84ACE-8A4A-4F9B-AAFA-ADC846B15CA0}"/>
              </a:ext>
            </a:extLst>
          </p:cNvPr>
          <p:cNvSpPr>
            <a:spLocks noGrp="1"/>
          </p:cNvSpPr>
          <p:nvPr>
            <p:ph type="body" sz="quarter" idx="20" hasCustomPrompt="1"/>
          </p:nvPr>
        </p:nvSpPr>
        <p:spPr>
          <a:xfrm>
            <a:off x="8072150" y="4132554"/>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john.doe@sew-eurodrive.de</a:t>
            </a:r>
          </a:p>
        </p:txBody>
      </p:sp>
      <p:sp>
        <p:nvSpPr>
          <p:cNvPr id="79" name="Textplatzhalter 12">
            <a:extLst>
              <a:ext uri="{FF2B5EF4-FFF2-40B4-BE49-F238E27FC236}">
                <a16:creationId xmlns:a16="http://schemas.microsoft.com/office/drawing/2014/main" id="{1042CDC9-2688-467B-8DD4-7056DEE816F5}"/>
              </a:ext>
            </a:extLst>
          </p:cNvPr>
          <p:cNvSpPr>
            <a:spLocks noGrp="1"/>
          </p:cNvSpPr>
          <p:nvPr>
            <p:ph type="body" sz="quarter" idx="21" hasCustomPrompt="1"/>
          </p:nvPr>
        </p:nvSpPr>
        <p:spPr>
          <a:xfrm>
            <a:off x="8072150" y="4370656"/>
            <a:ext cx="3892043" cy="184666"/>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linkedin.com/in/</a:t>
            </a:r>
            <a:r>
              <a:rPr lang="de-DE" dirty="0" err="1"/>
              <a:t>johndoe</a:t>
            </a:r>
            <a:endParaRPr lang="de-DE" dirty="0"/>
          </a:p>
        </p:txBody>
      </p:sp>
      <p:pic>
        <p:nvPicPr>
          <p:cNvPr id="81" name="Grafik 80">
            <a:extLst>
              <a:ext uri="{FF2B5EF4-FFF2-40B4-BE49-F238E27FC236}">
                <a16:creationId xmlns:a16="http://schemas.microsoft.com/office/drawing/2014/main" id="{14781742-FBF5-4B3B-8A8C-2B03C023081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22618" y="3905883"/>
            <a:ext cx="160846" cy="160846"/>
          </a:xfrm>
          <a:prstGeom prst="rect">
            <a:avLst/>
          </a:prstGeom>
        </p:spPr>
      </p:pic>
      <p:pic>
        <p:nvPicPr>
          <p:cNvPr id="82" name="Grafik 81">
            <a:extLst>
              <a:ext uri="{FF2B5EF4-FFF2-40B4-BE49-F238E27FC236}">
                <a16:creationId xmlns:a16="http://schemas.microsoft.com/office/drawing/2014/main" id="{F0348FA1-2E97-4A11-BA94-806BCA562B4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28289" y="4387067"/>
            <a:ext cx="149505" cy="149503"/>
          </a:xfrm>
          <a:prstGeom prst="rect">
            <a:avLst/>
          </a:prstGeom>
        </p:spPr>
      </p:pic>
      <p:sp>
        <p:nvSpPr>
          <p:cNvPr id="83" name="Textfeld 82">
            <a:hlinkClick r:id="rId6"/>
            <a:extLst>
              <a:ext uri="{FF2B5EF4-FFF2-40B4-BE49-F238E27FC236}">
                <a16:creationId xmlns:a16="http://schemas.microsoft.com/office/drawing/2014/main" id="{8A8EEDCE-B8B2-467E-8E24-F4E9E93F40AF}"/>
              </a:ext>
            </a:extLst>
          </p:cNvPr>
          <p:cNvSpPr txBox="1"/>
          <p:nvPr userDrawn="1"/>
        </p:nvSpPr>
        <p:spPr>
          <a:xfrm>
            <a:off x="7715666" y="4960783"/>
            <a:ext cx="3855504" cy="184666"/>
          </a:xfrm>
          <a:prstGeom prst="rect">
            <a:avLst/>
          </a:prstGeom>
          <a:noFill/>
        </p:spPr>
        <p:txBody>
          <a:bodyPr wrap="square" lIns="90000" tIns="0" rIns="90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1" i="0" u="sng" strike="noStrike" kern="1200" cap="none" spc="0" normalizeH="0" baseline="0" noProof="0">
                <a:ln>
                  <a:noFill/>
                </a:ln>
                <a:solidFill>
                  <a:schemeClr val="tx1"/>
                </a:solidFill>
                <a:effectLst/>
                <a:uLnTx/>
                <a:uFillTx/>
                <a:latin typeface="Segoe UI"/>
                <a:ea typeface="Times New Roman" panose="02020603050405020304" pitchFamily="18" charset="0"/>
                <a:cs typeface="Times New Roman" panose="02020603050405020304" pitchFamily="18" charset="0"/>
              </a:rPr>
              <a:t>www.sew-eurodrive.de</a:t>
            </a:r>
            <a:endParaRPr kumimoji="0" lang="de-DE" sz="1200" b="0" i="0" u="sng" strike="noStrike" kern="1200" cap="none" spc="0" normalizeH="0" baseline="0" noProof="0">
              <a:ln>
                <a:noFill/>
              </a:ln>
              <a:solidFill>
                <a:schemeClr val="tx1"/>
              </a:solidFill>
              <a:effectLst/>
              <a:uLnTx/>
              <a:uFillTx/>
              <a:latin typeface="Segoe UI"/>
              <a:ea typeface="Arial" panose="020B0604020202020204" pitchFamily="34" charset="0"/>
              <a:cs typeface="Times New Roman" panose="02020603050405020304" pitchFamily="18" charset="0"/>
            </a:endParaRPr>
          </a:p>
        </p:txBody>
      </p:sp>
      <p:sp>
        <p:nvSpPr>
          <p:cNvPr id="87" name="Textplatzhalter 12">
            <a:extLst>
              <a:ext uri="{FF2B5EF4-FFF2-40B4-BE49-F238E27FC236}">
                <a16:creationId xmlns:a16="http://schemas.microsoft.com/office/drawing/2014/main" id="{F22E5F6B-1D83-4235-8B41-CAB92B1A58F5}"/>
              </a:ext>
            </a:extLst>
          </p:cNvPr>
          <p:cNvSpPr>
            <a:spLocks noGrp="1"/>
          </p:cNvSpPr>
          <p:nvPr>
            <p:ph type="body" sz="quarter" idx="22" hasCustomPrompt="1"/>
          </p:nvPr>
        </p:nvSpPr>
        <p:spPr>
          <a:xfrm>
            <a:off x="7715666" y="2706461"/>
            <a:ext cx="4248527" cy="239810"/>
          </a:xfrm>
          <a:prstGeom prst="rect">
            <a:avLst/>
          </a:prstGeom>
        </p:spPr>
        <p:txBody>
          <a:bodyPr wrap="square" lIns="90000" tIns="0" rIns="90000" bIns="0" anchor="b" anchorCtr="0">
            <a:noAutofit/>
          </a:bodyPr>
          <a:lstStyle>
            <a:lvl1pPr marL="0" indent="0">
              <a:spcBef>
                <a:spcPts val="0"/>
              </a:spcBef>
              <a:buNone/>
              <a:defRPr sz="1400" b="1"/>
            </a:lvl1pPr>
            <a:lvl2pPr marL="288000" indent="0">
              <a:buNone/>
              <a:defRPr/>
            </a:lvl2pPr>
            <a:lvl3pPr marL="576000" indent="0">
              <a:buNone/>
              <a:defRPr/>
            </a:lvl3pPr>
            <a:lvl4pPr marL="864000" indent="0">
              <a:buNone/>
              <a:defRPr/>
            </a:lvl4pPr>
            <a:lvl5pPr marL="1152000" indent="0">
              <a:buNone/>
              <a:defRPr/>
            </a:lvl5pPr>
          </a:lstStyle>
          <a:p>
            <a:pPr lvl="0"/>
            <a:r>
              <a:rPr lang="de-DE" dirty="0"/>
              <a:t>SEW-EURODRIVE GmbH &amp; Co KG</a:t>
            </a:r>
          </a:p>
        </p:txBody>
      </p:sp>
      <p:sp>
        <p:nvSpPr>
          <p:cNvPr id="88" name="Textplatzhalter 12">
            <a:extLst>
              <a:ext uri="{FF2B5EF4-FFF2-40B4-BE49-F238E27FC236}">
                <a16:creationId xmlns:a16="http://schemas.microsoft.com/office/drawing/2014/main" id="{A0931E77-DBCD-40FF-92F3-35313D2E0DE1}"/>
              </a:ext>
            </a:extLst>
          </p:cNvPr>
          <p:cNvSpPr>
            <a:spLocks noGrp="1"/>
          </p:cNvSpPr>
          <p:nvPr>
            <p:ph type="body" sz="quarter" idx="23" hasCustomPrompt="1"/>
          </p:nvPr>
        </p:nvSpPr>
        <p:spPr>
          <a:xfrm>
            <a:off x="7715666" y="2954470"/>
            <a:ext cx="4248527" cy="369332"/>
          </a:xfrm>
          <a:prstGeom prst="rect">
            <a:avLst/>
          </a:prstGeom>
        </p:spPr>
        <p:txBody>
          <a:bodyPr wrap="square" lIns="90000" tIns="0" rIns="90000" bIns="0">
            <a:noAutofit/>
          </a:bodyPr>
          <a:lstStyle>
            <a:lvl1pPr marL="0" indent="0">
              <a:spcBef>
                <a:spcPts val="0"/>
              </a:spcBef>
              <a:buNone/>
              <a:defRPr sz="1200" b="0"/>
            </a:lvl1pPr>
            <a:lvl2pPr marL="288000" indent="0">
              <a:buNone/>
              <a:defRPr/>
            </a:lvl2pPr>
            <a:lvl3pPr marL="576000" indent="0">
              <a:buNone/>
              <a:defRPr/>
            </a:lvl3pPr>
            <a:lvl4pPr marL="864000" indent="0">
              <a:buNone/>
              <a:defRPr/>
            </a:lvl4pPr>
            <a:lvl5pPr marL="1152000" indent="0">
              <a:buNone/>
              <a:defRPr/>
            </a:lvl5pPr>
          </a:lstStyle>
          <a:p>
            <a:pPr lvl="0"/>
            <a:r>
              <a:rPr lang="de-DE" dirty="0"/>
              <a:t>Ernst-Blickle-Str. 42</a:t>
            </a:r>
            <a:br>
              <a:rPr lang="de-DE" dirty="0"/>
            </a:br>
            <a:r>
              <a:rPr lang="de-DE" dirty="0"/>
              <a:t>D-76646 Bruchsal</a:t>
            </a:r>
          </a:p>
        </p:txBody>
      </p:sp>
      <p:sp>
        <p:nvSpPr>
          <p:cNvPr id="50" name="Textplatzhalter 6">
            <a:extLst>
              <a:ext uri="{FF2B5EF4-FFF2-40B4-BE49-F238E27FC236}">
                <a16:creationId xmlns:a16="http://schemas.microsoft.com/office/drawing/2014/main" id="{93CA7998-DF5A-43B1-A498-B860C2AFEDD2}"/>
              </a:ext>
            </a:extLst>
          </p:cNvPr>
          <p:cNvSpPr>
            <a:spLocks noGrp="1"/>
          </p:cNvSpPr>
          <p:nvPr>
            <p:ph type="body" sz="quarter" idx="13" hasCustomPrompt="1"/>
          </p:nvPr>
        </p:nvSpPr>
        <p:spPr>
          <a:xfrm>
            <a:off x="226800" y="352800"/>
            <a:ext cx="10368000" cy="215444"/>
          </a:xfrm>
          <a:prstGeom prst="rect">
            <a:avLst/>
          </a:prstGeom>
        </p:spPr>
        <p:txBody>
          <a:bodyPr anchor="ctr" anchorCtr="0"/>
          <a:lstStyle>
            <a:lvl1pPr marL="0" indent="0">
              <a:spcBef>
                <a:spcPts val="0"/>
              </a:spcBef>
              <a:buNone/>
              <a:defRPr sz="1400"/>
            </a:lvl1pPr>
          </a:lstStyle>
          <a:p>
            <a:pPr lvl="0"/>
            <a:r>
              <a:rPr lang="de-DE" dirty="0"/>
              <a:t>Thanks for your interest</a:t>
            </a:r>
            <a:endParaRPr lang="en-GB" dirty="0"/>
          </a:p>
        </p:txBody>
      </p:sp>
      <p:sp>
        <p:nvSpPr>
          <p:cNvPr id="51" name="Fußzeilenplatzhalter 2">
            <a:extLst>
              <a:ext uri="{FF2B5EF4-FFF2-40B4-BE49-F238E27FC236}">
                <a16:creationId xmlns:a16="http://schemas.microsoft.com/office/drawing/2014/main" id="{73268DC5-051C-44EB-ABEF-F890EE126080}"/>
              </a:ext>
            </a:extLst>
          </p:cNvPr>
          <p:cNvSpPr>
            <a:spLocks noGrp="1"/>
          </p:cNvSpPr>
          <p:nvPr>
            <p:ph type="ftr" sz="quarter" idx="10"/>
          </p:nvPr>
        </p:nvSpPr>
        <p:spPr>
          <a:xfrm>
            <a:off x="828666" y="6629757"/>
            <a:ext cx="10763247" cy="123111"/>
          </a:xfrm>
        </p:spPr>
        <p:txBody>
          <a:bodyPr/>
          <a:lstStyle>
            <a:lvl1pPr>
              <a:defRPr>
                <a:solidFill>
                  <a:schemeClr val="tx1"/>
                </a:solidFill>
              </a:defRPr>
            </a:lvl1pPr>
          </a:lstStyle>
          <a:p>
            <a:r>
              <a:rPr lang="de-DE"/>
              <a:t>SEW-EURODRIVE für Sie vor Ort </a:t>
            </a:r>
            <a:endParaRPr lang="de-DE" dirty="0"/>
          </a:p>
        </p:txBody>
      </p:sp>
      <p:pic>
        <p:nvPicPr>
          <p:cNvPr id="93" name="Grafik 92">
            <a:extLst>
              <a:ext uri="{FF2B5EF4-FFF2-40B4-BE49-F238E27FC236}">
                <a16:creationId xmlns:a16="http://schemas.microsoft.com/office/drawing/2014/main" id="{81DB10DA-7746-40B1-8A16-A10DC38C20B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507017" y="5267946"/>
            <a:ext cx="356484" cy="356484"/>
          </a:xfrm>
          <a:prstGeom prst="rect">
            <a:avLst/>
          </a:prstGeom>
        </p:spPr>
      </p:pic>
      <p:pic>
        <p:nvPicPr>
          <p:cNvPr id="94" name="Grafik 93">
            <a:extLst>
              <a:ext uri="{FF2B5EF4-FFF2-40B4-BE49-F238E27FC236}">
                <a16:creationId xmlns:a16="http://schemas.microsoft.com/office/drawing/2014/main" id="{D3BA461E-2324-46D0-834D-47A6FD57CF9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9604869" y="5267946"/>
            <a:ext cx="356484" cy="356484"/>
          </a:xfrm>
          <a:prstGeom prst="rect">
            <a:avLst/>
          </a:prstGeom>
        </p:spPr>
      </p:pic>
      <p:pic>
        <p:nvPicPr>
          <p:cNvPr id="95" name="Grafik 94">
            <a:extLst>
              <a:ext uri="{FF2B5EF4-FFF2-40B4-BE49-F238E27FC236}">
                <a16:creationId xmlns:a16="http://schemas.microsoft.com/office/drawing/2014/main" id="{B8F5A0E6-B1EB-4DCF-9301-27B35A8F7756}"/>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8141067" y="5267946"/>
            <a:ext cx="356484" cy="356484"/>
          </a:xfrm>
          <a:prstGeom prst="rect">
            <a:avLst/>
          </a:prstGeom>
        </p:spPr>
      </p:pic>
      <p:pic>
        <p:nvPicPr>
          <p:cNvPr id="96" name="Grafik 95">
            <a:extLst>
              <a:ext uri="{FF2B5EF4-FFF2-40B4-BE49-F238E27FC236}">
                <a16:creationId xmlns:a16="http://schemas.microsoft.com/office/drawing/2014/main" id="{B8341D99-E6F5-41A6-858C-167430E5D8F5}"/>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72967" y="5267946"/>
            <a:ext cx="356484" cy="356484"/>
          </a:xfrm>
          <a:prstGeom prst="rect">
            <a:avLst/>
          </a:prstGeom>
        </p:spPr>
      </p:pic>
      <p:pic>
        <p:nvPicPr>
          <p:cNvPr id="97" name="Grafik 96">
            <a:extLst>
              <a:ext uri="{FF2B5EF4-FFF2-40B4-BE49-F238E27FC236}">
                <a16:creationId xmlns:a16="http://schemas.microsoft.com/office/drawing/2014/main" id="{25F0286A-0ECB-4721-994A-4232C18C4C00}"/>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238917" y="5267946"/>
            <a:ext cx="356484" cy="356484"/>
          </a:xfrm>
          <a:prstGeom prst="rect">
            <a:avLst/>
          </a:prstGeom>
        </p:spPr>
      </p:pic>
      <p:pic>
        <p:nvPicPr>
          <p:cNvPr id="98" name="Grafik 97">
            <a:extLst>
              <a:ext uri="{FF2B5EF4-FFF2-40B4-BE49-F238E27FC236}">
                <a16:creationId xmlns:a16="http://schemas.microsoft.com/office/drawing/2014/main" id="{FFE83D18-79EF-4D7A-B73C-B683DDE3CB2D}"/>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7775117" y="5267946"/>
            <a:ext cx="356484" cy="356484"/>
          </a:xfrm>
          <a:prstGeom prst="rect">
            <a:avLst/>
          </a:prstGeom>
        </p:spPr>
      </p:pic>
      <p:sp>
        <p:nvSpPr>
          <p:cNvPr id="85" name="Ellipse 84">
            <a:hlinkClick r:id="rId13"/>
            <a:extLst>
              <a:ext uri="{FF2B5EF4-FFF2-40B4-BE49-F238E27FC236}">
                <a16:creationId xmlns:a16="http://schemas.microsoft.com/office/drawing/2014/main" id="{2BAC5CB0-DCAD-4371-A99E-CE717A20AF30}"/>
              </a:ext>
            </a:extLst>
          </p:cNvPr>
          <p:cNvSpPr/>
          <p:nvPr userDrawn="1"/>
        </p:nvSpPr>
        <p:spPr>
          <a:xfrm>
            <a:off x="7774985" y="5267946"/>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86" name="Ellipse 85">
            <a:hlinkClick r:id="rId14"/>
            <a:extLst>
              <a:ext uri="{FF2B5EF4-FFF2-40B4-BE49-F238E27FC236}">
                <a16:creationId xmlns:a16="http://schemas.microsoft.com/office/drawing/2014/main" id="{15034058-C133-4EFA-AA83-410969C7A508}"/>
              </a:ext>
            </a:extLst>
          </p:cNvPr>
          <p:cNvSpPr/>
          <p:nvPr userDrawn="1"/>
        </p:nvSpPr>
        <p:spPr>
          <a:xfrm>
            <a:off x="8143270" y="5267946"/>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89" name="Ellipse 88">
            <a:hlinkClick r:id="rId15"/>
            <a:extLst>
              <a:ext uri="{FF2B5EF4-FFF2-40B4-BE49-F238E27FC236}">
                <a16:creationId xmlns:a16="http://schemas.microsoft.com/office/drawing/2014/main" id="{5EA7D9A1-C452-434D-B90F-CE2847D5FC13}"/>
              </a:ext>
            </a:extLst>
          </p:cNvPr>
          <p:cNvSpPr/>
          <p:nvPr userDrawn="1"/>
        </p:nvSpPr>
        <p:spPr>
          <a:xfrm>
            <a:off x="8507752" y="5267946"/>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0" name="Ellipse 89">
            <a:hlinkClick r:id="rId16"/>
            <a:extLst>
              <a:ext uri="{FF2B5EF4-FFF2-40B4-BE49-F238E27FC236}">
                <a16:creationId xmlns:a16="http://schemas.microsoft.com/office/drawing/2014/main" id="{CE98E943-27D3-4D07-957A-BC1E52623E3B}"/>
              </a:ext>
            </a:extLst>
          </p:cNvPr>
          <p:cNvSpPr/>
          <p:nvPr userDrawn="1"/>
        </p:nvSpPr>
        <p:spPr>
          <a:xfrm>
            <a:off x="8872313" y="5267946"/>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1" name="Ellipse 90">
            <a:hlinkClick r:id="rId17"/>
            <a:extLst>
              <a:ext uri="{FF2B5EF4-FFF2-40B4-BE49-F238E27FC236}">
                <a16:creationId xmlns:a16="http://schemas.microsoft.com/office/drawing/2014/main" id="{63D4F9D9-FE40-459B-9944-E805983E7BFC}"/>
              </a:ext>
            </a:extLst>
          </p:cNvPr>
          <p:cNvSpPr/>
          <p:nvPr userDrawn="1"/>
        </p:nvSpPr>
        <p:spPr>
          <a:xfrm>
            <a:off x="9236458" y="5267946"/>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
        <p:nvSpPr>
          <p:cNvPr id="92" name="Ellipse 91">
            <a:hlinkClick r:id="rId18"/>
            <a:extLst>
              <a:ext uri="{FF2B5EF4-FFF2-40B4-BE49-F238E27FC236}">
                <a16:creationId xmlns:a16="http://schemas.microsoft.com/office/drawing/2014/main" id="{06284323-0993-45DA-A0B8-6A254D2CDE93}"/>
              </a:ext>
            </a:extLst>
          </p:cNvPr>
          <p:cNvSpPr/>
          <p:nvPr userDrawn="1"/>
        </p:nvSpPr>
        <p:spPr>
          <a:xfrm>
            <a:off x="9600290" y="5267946"/>
            <a:ext cx="356484" cy="35648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a:p>
        </p:txBody>
      </p:sp>
    </p:spTree>
    <p:extLst>
      <p:ext uri="{BB962C8B-B14F-4D97-AF65-F5344CB8AC3E}">
        <p14:creationId xmlns:p14="http://schemas.microsoft.com/office/powerpoint/2010/main" val="1800885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image" Target="../media/image1.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B4C368C-648A-4933-9472-6FA879CA6AAE}"/>
              </a:ext>
            </a:extLst>
          </p:cNvPr>
          <p:cNvSpPr>
            <a:spLocks noGrp="1"/>
          </p:cNvSpPr>
          <p:nvPr>
            <p:ph type="title"/>
          </p:nvPr>
        </p:nvSpPr>
        <p:spPr>
          <a:xfrm>
            <a:off x="227808" y="614495"/>
            <a:ext cx="10366302" cy="415498"/>
          </a:xfrm>
          <a:prstGeom prst="rect">
            <a:avLst/>
          </a:prstGeom>
        </p:spPr>
        <p:txBody>
          <a:bodyPr vert="horz" wrap="square" lIns="0" tIns="0" rIns="0" bIns="0" rtlCol="0" anchor="t">
            <a:spAutoFit/>
          </a:bodyPr>
          <a:lstStyle/>
          <a:p>
            <a:r>
              <a:rPr lang="de-DE" dirty="0"/>
              <a:t>Headline (maximum two lines)</a:t>
            </a:r>
          </a:p>
        </p:txBody>
      </p:sp>
      <p:sp>
        <p:nvSpPr>
          <p:cNvPr id="5" name="Fußzeilenplatzhalter 4">
            <a:extLst>
              <a:ext uri="{FF2B5EF4-FFF2-40B4-BE49-F238E27FC236}">
                <a16:creationId xmlns:a16="http://schemas.microsoft.com/office/drawing/2014/main" id="{7056882A-4E50-4141-8F30-8093E35CD660}"/>
              </a:ext>
            </a:extLst>
          </p:cNvPr>
          <p:cNvSpPr>
            <a:spLocks noGrp="1"/>
          </p:cNvSpPr>
          <p:nvPr>
            <p:ph type="ftr" sz="quarter" idx="3"/>
          </p:nvPr>
        </p:nvSpPr>
        <p:spPr>
          <a:xfrm>
            <a:off x="828666" y="6629757"/>
            <a:ext cx="10763247" cy="123111"/>
          </a:xfrm>
          <a:prstGeom prst="rect">
            <a:avLst/>
          </a:prstGeom>
        </p:spPr>
        <p:txBody>
          <a:bodyPr vert="horz" wrap="square" lIns="0" tIns="0" rIns="0" bIns="0" rtlCol="0" anchor="ctr">
            <a:spAutoFit/>
          </a:bodyPr>
          <a:lstStyle>
            <a:lvl1pPr algn="l">
              <a:defRPr sz="800">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5E0775D3-A479-48B9-A604-F0A82AD8D317}"/>
              </a:ext>
            </a:extLst>
          </p:cNvPr>
          <p:cNvSpPr>
            <a:spLocks noGrp="1"/>
          </p:cNvSpPr>
          <p:nvPr>
            <p:ph type="dt" sz="half" idx="2"/>
          </p:nvPr>
        </p:nvSpPr>
        <p:spPr>
          <a:xfrm>
            <a:off x="227807" y="6629757"/>
            <a:ext cx="541331" cy="123111"/>
          </a:xfrm>
          <a:prstGeom prst="rect">
            <a:avLst/>
          </a:prstGeom>
        </p:spPr>
        <p:txBody>
          <a:bodyPr vert="horz" wrap="square" lIns="0" tIns="0" rIns="0" bIns="0" rtlCol="0" anchor="ctr">
            <a:spAutoFit/>
          </a:bodyPr>
          <a:lstStyle>
            <a:lvl1pPr algn="l">
              <a:defRPr sz="800">
                <a:solidFill>
                  <a:schemeClr val="tx1"/>
                </a:solidFill>
              </a:defRPr>
            </a:lvl1pPr>
          </a:lstStyle>
          <a:p>
            <a:fld id="{A8647A57-7D5F-4F1B-9530-4B73AEAB70E6}" type="datetime1">
              <a:rPr lang="de-DE" smtClean="0"/>
              <a:t>21.08.2026</a:t>
            </a:fld>
            <a:endParaRPr lang="de-DE"/>
          </a:p>
        </p:txBody>
      </p:sp>
      <p:sp>
        <p:nvSpPr>
          <p:cNvPr id="6" name="Foliennummernplatzhalter 5">
            <a:extLst>
              <a:ext uri="{FF2B5EF4-FFF2-40B4-BE49-F238E27FC236}">
                <a16:creationId xmlns:a16="http://schemas.microsoft.com/office/drawing/2014/main" id="{C538257C-5447-4329-BD8D-F642EC83E85C}"/>
              </a:ext>
            </a:extLst>
          </p:cNvPr>
          <p:cNvSpPr>
            <a:spLocks noGrp="1"/>
          </p:cNvSpPr>
          <p:nvPr>
            <p:ph type="sldNum" sz="quarter" idx="4"/>
          </p:nvPr>
        </p:nvSpPr>
        <p:spPr>
          <a:xfrm>
            <a:off x="11637169" y="6629757"/>
            <a:ext cx="330238" cy="123111"/>
          </a:xfrm>
          <a:prstGeom prst="rect">
            <a:avLst/>
          </a:prstGeom>
        </p:spPr>
        <p:txBody>
          <a:bodyPr vert="horz" wrap="square" lIns="0" tIns="0" rIns="0" bIns="0" rtlCol="0" anchor="ctr">
            <a:spAutoFit/>
          </a:bodyPr>
          <a:lstStyle>
            <a:lvl1pPr algn="r">
              <a:defRPr sz="800">
                <a:solidFill>
                  <a:schemeClr val="tx1"/>
                </a:solidFill>
              </a:defRPr>
            </a:lvl1pPr>
          </a:lstStyle>
          <a:p>
            <a:fld id="{F2F3A8D3-B34E-4562-8991-0794B56926AA}" type="slidenum">
              <a:rPr lang="de-DE" smtClean="0"/>
              <a:pPr/>
              <a:t>‹#›</a:t>
            </a:fld>
            <a:endParaRPr lang="de-DE"/>
          </a:p>
        </p:txBody>
      </p:sp>
      <p:cxnSp>
        <p:nvCxnSpPr>
          <p:cNvPr id="15" name="Gerader Verbinder 14">
            <a:extLst>
              <a:ext uri="{FF2B5EF4-FFF2-40B4-BE49-F238E27FC236}">
                <a16:creationId xmlns:a16="http://schemas.microsoft.com/office/drawing/2014/main" id="{47C6B123-16F1-47B3-99CA-4542BB79D27A}"/>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49887805-591D-446A-83EA-B04143787141}"/>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67F5EB59-26A9-40FE-8F09-BED336371283}"/>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1021935" y="422448"/>
            <a:ext cx="948278" cy="437919"/>
          </a:xfrm>
          <a:prstGeom prst="rect">
            <a:avLst/>
          </a:prstGeom>
        </p:spPr>
      </p:pic>
      <p:cxnSp>
        <p:nvCxnSpPr>
          <p:cNvPr id="20" name="Gerader Verbinder 19">
            <a:extLst>
              <a:ext uri="{FF2B5EF4-FFF2-40B4-BE49-F238E27FC236}">
                <a16:creationId xmlns:a16="http://schemas.microsoft.com/office/drawing/2014/main" id="{56292F96-1328-4143-8258-2957A778B72B}"/>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rgbClr val="2C353C"/>
            </a:solidFill>
            <a:prstDash val="solid"/>
            <a:round/>
            <a:headEnd type="none" w="med" len="med"/>
            <a:tailEnd type="none" w="med" len="med"/>
          </a:ln>
          <a:effectLst/>
        </p:spPr>
      </p:cxnSp>
      <p:sp>
        <p:nvSpPr>
          <p:cNvPr id="11" name="Textplatzhalter 2">
            <a:extLst>
              <a:ext uri="{FF2B5EF4-FFF2-40B4-BE49-F238E27FC236}">
                <a16:creationId xmlns:a16="http://schemas.microsoft.com/office/drawing/2014/main" id="{D91C54D9-35A4-48E8-8E94-EC2BE928766F}"/>
              </a:ext>
            </a:extLst>
          </p:cNvPr>
          <p:cNvSpPr>
            <a:spLocks noGrp="1"/>
          </p:cNvSpPr>
          <p:nvPr>
            <p:ph type="body" idx="1"/>
          </p:nvPr>
        </p:nvSpPr>
        <p:spPr>
          <a:xfrm>
            <a:off x="227808" y="1665286"/>
            <a:ext cx="11739599" cy="4716463"/>
          </a:xfrm>
          <a:prstGeom prst="rect">
            <a:avLst/>
          </a:prstGeom>
        </p:spPr>
        <p:txBody>
          <a:bodyPr vert="horz" wrap="square" lIns="0" tIns="0" rIns="0" bIns="0" rtlCol="0">
            <a:noAutofit/>
          </a:bodyPr>
          <a:lstStyle/>
          <a:p>
            <a:pPr lvl="0"/>
            <a:r>
              <a:rPr lang="de-DE" dirty="0"/>
              <a:t>First level</a:t>
            </a:r>
          </a:p>
          <a:p>
            <a:pPr lvl="1"/>
            <a:r>
              <a:rPr lang="de-DE" dirty="0"/>
              <a:t>Second level</a:t>
            </a:r>
          </a:p>
          <a:p>
            <a:pPr lvl="2"/>
            <a:r>
              <a:rPr lang="de-DE" dirty="0"/>
              <a:t>Third level</a:t>
            </a:r>
          </a:p>
          <a:p>
            <a:pPr lvl="3"/>
            <a:r>
              <a:rPr lang="de-DE" dirty="0"/>
              <a:t>Fourth level</a:t>
            </a:r>
          </a:p>
          <a:p>
            <a:pPr lvl="4"/>
            <a:r>
              <a:rPr lang="de-DE" dirty="0"/>
              <a:t>Fifth level</a:t>
            </a:r>
          </a:p>
        </p:txBody>
      </p:sp>
    </p:spTree>
    <p:extLst>
      <p:ext uri="{BB962C8B-B14F-4D97-AF65-F5344CB8AC3E}">
        <p14:creationId xmlns:p14="http://schemas.microsoft.com/office/powerpoint/2010/main" val="3511838976"/>
      </p:ext>
    </p:extLst>
  </p:cSld>
  <p:clrMap bg1="lt1" tx1="dk1" bg2="lt2" tx2="dk2" accent1="accent1" accent2="accent2" accent3="accent3" accent4="accent4" accent5="accent5" accent6="accent6" hlink="hlink" folHlink="folHlink"/>
  <p:sldLayoutIdLst>
    <p:sldLayoutId id="2147483681" r:id="rId1"/>
    <p:sldLayoutId id="2147483652" r:id="rId2"/>
    <p:sldLayoutId id="2147483662" r:id="rId3"/>
    <p:sldLayoutId id="2147483719" r:id="rId4"/>
    <p:sldLayoutId id="2147483677" r:id="rId5"/>
    <p:sldLayoutId id="2147483664" r:id="rId6"/>
    <p:sldLayoutId id="2147483706" r:id="rId7"/>
    <p:sldLayoutId id="2147483676" r:id="rId8"/>
    <p:sldLayoutId id="2147483666" r:id="rId9"/>
    <p:sldLayoutId id="2147483707" r:id="rId10"/>
    <p:sldLayoutId id="2147483671" r:id="rId11"/>
    <p:sldLayoutId id="2147483708" r:id="rId12"/>
    <p:sldLayoutId id="2147483670" r:id="rId13"/>
    <p:sldLayoutId id="2147483709" r:id="rId14"/>
    <p:sldLayoutId id="2147483668" r:id="rId15"/>
    <p:sldLayoutId id="2147483711" r:id="rId16"/>
    <p:sldLayoutId id="2147483672" r:id="rId17"/>
    <p:sldLayoutId id="2147483712" r:id="rId18"/>
    <p:sldLayoutId id="2147483682" r:id="rId19"/>
    <p:sldLayoutId id="2147483721" r:id="rId20"/>
    <p:sldLayoutId id="2147483704" r:id="rId21"/>
    <p:sldLayoutId id="2147483723"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88000" indent="-288000" algn="l" defTabSz="914400" rtl="0" eaLnBrk="1" latinLnBrk="0" hangingPunct="1">
        <a:lnSpc>
          <a:spcPct val="100000"/>
        </a:lnSpc>
        <a:spcBef>
          <a:spcPts val="1200"/>
        </a:spcBef>
        <a:buFont typeface="Wingdings" panose="05000000000000000000" pitchFamily="2" charset="2"/>
        <a:buChar char="§"/>
        <a:defRPr sz="1800" kern="1200">
          <a:solidFill>
            <a:schemeClr val="tx1"/>
          </a:solidFill>
          <a:latin typeface="+mn-lt"/>
          <a:ea typeface="+mn-ea"/>
          <a:cs typeface="+mn-cs"/>
        </a:defRPr>
      </a:lvl1pPr>
      <a:lvl2pPr marL="576000" indent="-288000" algn="l" defTabSz="914400" rtl="0" eaLnBrk="1" latinLnBrk="0" hangingPunct="1">
        <a:lnSpc>
          <a:spcPct val="100000"/>
        </a:lnSpc>
        <a:spcBef>
          <a:spcPts val="600"/>
        </a:spcBef>
        <a:buFont typeface="Symbol" panose="05050102010706020507" pitchFamily="18" charset="2"/>
        <a:buChar char="-"/>
        <a:defRPr sz="1600" kern="1200">
          <a:solidFill>
            <a:schemeClr val="tx1"/>
          </a:solidFill>
          <a:latin typeface="+mn-lt"/>
          <a:ea typeface="+mn-ea"/>
          <a:cs typeface="+mn-cs"/>
        </a:defRPr>
      </a:lvl2pPr>
      <a:lvl3pPr marL="864000" indent="-288000" algn="l" defTabSz="914400" rtl="0" eaLnBrk="1" latinLnBrk="0" hangingPunct="1">
        <a:lnSpc>
          <a:spcPct val="100000"/>
        </a:lnSpc>
        <a:spcBef>
          <a:spcPts val="400"/>
        </a:spcBef>
        <a:buFont typeface="Symbol" panose="05050102010706020507" pitchFamily="18" charset="2"/>
        <a:buChar char="-"/>
        <a:defRPr sz="1400" kern="1200">
          <a:solidFill>
            <a:schemeClr val="tx1"/>
          </a:solidFill>
          <a:latin typeface="+mn-lt"/>
          <a:ea typeface="+mn-ea"/>
          <a:cs typeface="+mn-cs"/>
        </a:defRPr>
      </a:lvl3pPr>
      <a:lvl4pPr marL="1152000" indent="-288000" algn="l" defTabSz="914400" rtl="0" eaLnBrk="1" latinLnBrk="0" hangingPunct="1">
        <a:lnSpc>
          <a:spcPct val="100000"/>
        </a:lnSpc>
        <a:spcBef>
          <a:spcPts val="200"/>
        </a:spcBef>
        <a:buFont typeface="Symbol" panose="05050102010706020507" pitchFamily="18" charset="2"/>
        <a:buChar char="-"/>
        <a:defRPr sz="1200" kern="1200">
          <a:solidFill>
            <a:schemeClr val="tx1"/>
          </a:solidFill>
          <a:latin typeface="+mn-lt"/>
          <a:ea typeface="+mn-ea"/>
          <a:cs typeface="+mn-cs"/>
        </a:defRPr>
      </a:lvl4pPr>
      <a:lvl5pPr marL="1440000" indent="-288000" algn="l" defTabSz="914400" rtl="0" eaLnBrk="1" latinLnBrk="0" hangingPunct="1">
        <a:lnSpc>
          <a:spcPct val="100000"/>
        </a:lnSpc>
        <a:spcBef>
          <a:spcPts val="200"/>
        </a:spcBef>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34" userDrawn="1">
          <p15:clr>
            <a:srgbClr val="F26B43"/>
          </p15:clr>
        </p15:guide>
        <p15:guide id="2" pos="3840" userDrawn="1">
          <p15:clr>
            <a:srgbClr val="F26B43"/>
          </p15:clr>
        </p15:guide>
        <p15:guide id="3" pos="143" userDrawn="1">
          <p15:clr>
            <a:srgbClr val="F26B43"/>
          </p15:clr>
        </p15:guide>
        <p15:guide id="4" orient="horz" pos="142" userDrawn="1">
          <p15:clr>
            <a:srgbClr val="F26B43"/>
          </p15:clr>
        </p15:guide>
        <p15:guide id="5" orient="horz" pos="4020" userDrawn="1">
          <p15:clr>
            <a:srgbClr val="F26B43"/>
          </p15:clr>
        </p15:guide>
        <p15:guide id="6" pos="7537" userDrawn="1">
          <p15:clr>
            <a:srgbClr val="F26B43"/>
          </p15:clr>
        </p15:guide>
        <p15:guide id="7" orient="horz" pos="10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B4C368C-648A-4933-9472-6FA879CA6AAE}"/>
              </a:ext>
            </a:extLst>
          </p:cNvPr>
          <p:cNvSpPr>
            <a:spLocks noGrp="1"/>
          </p:cNvSpPr>
          <p:nvPr>
            <p:ph type="title"/>
          </p:nvPr>
        </p:nvSpPr>
        <p:spPr>
          <a:xfrm>
            <a:off x="227808" y="614495"/>
            <a:ext cx="10366302" cy="415498"/>
          </a:xfrm>
          <a:prstGeom prst="rect">
            <a:avLst/>
          </a:prstGeom>
        </p:spPr>
        <p:txBody>
          <a:bodyPr vert="horz" wrap="square" lIns="0" tIns="0" rIns="0" bIns="0" rtlCol="0" anchor="t">
            <a:spAutoFit/>
          </a:bodyPr>
          <a:lstStyle/>
          <a:p>
            <a:r>
              <a:rPr lang="de-DE" dirty="0"/>
              <a:t>Headline (maximum </a:t>
            </a:r>
            <a:r>
              <a:rPr lang="de-DE" dirty="0" err="1"/>
              <a:t>two</a:t>
            </a:r>
            <a:r>
              <a:rPr lang="de-DE" dirty="0"/>
              <a:t> </a:t>
            </a:r>
            <a:r>
              <a:rPr lang="de-DE" dirty="0" err="1"/>
              <a:t>lines</a:t>
            </a:r>
            <a:r>
              <a:rPr lang="de-DE" dirty="0"/>
              <a:t>)</a:t>
            </a:r>
          </a:p>
        </p:txBody>
      </p:sp>
      <p:sp>
        <p:nvSpPr>
          <p:cNvPr id="5" name="Fußzeilenplatzhalter 4">
            <a:extLst>
              <a:ext uri="{FF2B5EF4-FFF2-40B4-BE49-F238E27FC236}">
                <a16:creationId xmlns:a16="http://schemas.microsoft.com/office/drawing/2014/main" id="{7056882A-4E50-4141-8F30-8093E35CD660}"/>
              </a:ext>
            </a:extLst>
          </p:cNvPr>
          <p:cNvSpPr>
            <a:spLocks noGrp="1"/>
          </p:cNvSpPr>
          <p:nvPr>
            <p:ph type="ftr" sz="quarter" idx="3"/>
          </p:nvPr>
        </p:nvSpPr>
        <p:spPr>
          <a:xfrm>
            <a:off x="828666" y="6629757"/>
            <a:ext cx="10763247" cy="123111"/>
          </a:xfrm>
          <a:prstGeom prst="rect">
            <a:avLst/>
          </a:prstGeom>
        </p:spPr>
        <p:txBody>
          <a:bodyPr vert="horz" wrap="square" lIns="0" tIns="0" rIns="0" bIns="0" rtlCol="0" anchor="ctr">
            <a:spAutoFit/>
          </a:bodyPr>
          <a:lstStyle>
            <a:lvl1pPr algn="l">
              <a:defRPr sz="800">
                <a:solidFill>
                  <a:schemeClr val="tx1"/>
                </a:solidFill>
              </a:defRPr>
            </a:lvl1pPr>
          </a:lstStyle>
          <a:p>
            <a:r>
              <a:rPr lang="de-DE"/>
              <a:t>SEW-EURODRIVE für Sie vor Ort </a:t>
            </a:r>
          </a:p>
        </p:txBody>
      </p:sp>
      <p:sp>
        <p:nvSpPr>
          <p:cNvPr id="4" name="Datumsplatzhalter 3">
            <a:extLst>
              <a:ext uri="{FF2B5EF4-FFF2-40B4-BE49-F238E27FC236}">
                <a16:creationId xmlns:a16="http://schemas.microsoft.com/office/drawing/2014/main" id="{5E0775D3-A479-48B9-A604-F0A82AD8D317}"/>
              </a:ext>
            </a:extLst>
          </p:cNvPr>
          <p:cNvSpPr>
            <a:spLocks noGrp="1"/>
          </p:cNvSpPr>
          <p:nvPr>
            <p:ph type="dt" sz="half" idx="2"/>
          </p:nvPr>
        </p:nvSpPr>
        <p:spPr>
          <a:xfrm>
            <a:off x="227807" y="6629757"/>
            <a:ext cx="541331" cy="123111"/>
          </a:xfrm>
          <a:prstGeom prst="rect">
            <a:avLst/>
          </a:prstGeom>
        </p:spPr>
        <p:txBody>
          <a:bodyPr vert="horz" wrap="square" lIns="0" tIns="0" rIns="0" bIns="0" rtlCol="0" anchor="ctr">
            <a:spAutoFit/>
          </a:bodyPr>
          <a:lstStyle>
            <a:lvl1pPr algn="l">
              <a:defRPr sz="800">
                <a:solidFill>
                  <a:schemeClr val="tx1"/>
                </a:solidFill>
              </a:defRPr>
            </a:lvl1pPr>
          </a:lstStyle>
          <a:p>
            <a:fld id="{426B03F1-B937-4C77-B899-D487435EA131}" type="datetime1">
              <a:rPr lang="de-DE" smtClean="0"/>
              <a:t>21.08.2026</a:t>
            </a:fld>
            <a:endParaRPr lang="de-DE"/>
          </a:p>
        </p:txBody>
      </p:sp>
      <p:sp>
        <p:nvSpPr>
          <p:cNvPr id="6" name="Foliennummernplatzhalter 5">
            <a:extLst>
              <a:ext uri="{FF2B5EF4-FFF2-40B4-BE49-F238E27FC236}">
                <a16:creationId xmlns:a16="http://schemas.microsoft.com/office/drawing/2014/main" id="{C538257C-5447-4329-BD8D-F642EC83E85C}"/>
              </a:ext>
            </a:extLst>
          </p:cNvPr>
          <p:cNvSpPr>
            <a:spLocks noGrp="1"/>
          </p:cNvSpPr>
          <p:nvPr>
            <p:ph type="sldNum" sz="quarter" idx="4"/>
          </p:nvPr>
        </p:nvSpPr>
        <p:spPr>
          <a:xfrm>
            <a:off x="11637169" y="6629757"/>
            <a:ext cx="330238" cy="123111"/>
          </a:xfrm>
          <a:prstGeom prst="rect">
            <a:avLst/>
          </a:prstGeom>
        </p:spPr>
        <p:txBody>
          <a:bodyPr vert="horz" wrap="square" lIns="0" tIns="0" rIns="0" bIns="0" rtlCol="0" anchor="ctr">
            <a:spAutoFit/>
          </a:bodyPr>
          <a:lstStyle>
            <a:lvl1pPr algn="r">
              <a:defRPr sz="800">
                <a:solidFill>
                  <a:schemeClr val="tx1"/>
                </a:solidFill>
              </a:defRPr>
            </a:lvl1pPr>
          </a:lstStyle>
          <a:p>
            <a:fld id="{F2F3A8D3-B34E-4562-8991-0794B56926AA}" type="slidenum">
              <a:rPr lang="de-DE" smtClean="0"/>
              <a:pPr/>
              <a:t>‹#›</a:t>
            </a:fld>
            <a:endParaRPr lang="de-DE"/>
          </a:p>
        </p:txBody>
      </p:sp>
      <p:cxnSp>
        <p:nvCxnSpPr>
          <p:cNvPr id="15" name="Gerader Verbinder 14">
            <a:extLst>
              <a:ext uri="{FF2B5EF4-FFF2-40B4-BE49-F238E27FC236}">
                <a16:creationId xmlns:a16="http://schemas.microsoft.com/office/drawing/2014/main" id="{47C6B123-16F1-47B3-99CA-4542BB79D27A}"/>
              </a:ext>
            </a:extLst>
          </p:cNvPr>
          <p:cNvCxnSpPr>
            <a:cxnSpLocks/>
          </p:cNvCxnSpPr>
          <p:nvPr userDrawn="1"/>
        </p:nvCxnSpPr>
        <p:spPr>
          <a:xfrm>
            <a:off x="773908" y="6648450"/>
            <a:ext cx="0" cy="904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49887805-591D-446A-83EA-B04143787141}"/>
              </a:ext>
            </a:extLst>
          </p:cNvPr>
          <p:cNvCxnSpPr>
            <a:cxnSpLocks/>
          </p:cNvCxnSpPr>
          <p:nvPr userDrawn="1"/>
        </p:nvCxnSpPr>
        <p:spPr>
          <a:xfrm>
            <a:off x="227807" y="6588892"/>
            <a:ext cx="117396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67F5EB59-26A9-40FE-8F09-BED336371283}"/>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021935" y="422448"/>
            <a:ext cx="948278" cy="437919"/>
          </a:xfrm>
          <a:prstGeom prst="rect">
            <a:avLst/>
          </a:prstGeom>
        </p:spPr>
      </p:pic>
      <p:cxnSp>
        <p:nvCxnSpPr>
          <p:cNvPr id="20" name="Gerader Verbinder 19">
            <a:extLst>
              <a:ext uri="{FF2B5EF4-FFF2-40B4-BE49-F238E27FC236}">
                <a16:creationId xmlns:a16="http://schemas.microsoft.com/office/drawing/2014/main" id="{56292F96-1328-4143-8258-2957A778B72B}"/>
              </a:ext>
            </a:extLst>
          </p:cNvPr>
          <p:cNvCxnSpPr>
            <a:cxnSpLocks/>
          </p:cNvCxnSpPr>
          <p:nvPr userDrawn="1"/>
        </p:nvCxnSpPr>
        <p:spPr bwMode="auto">
          <a:xfrm flipH="1">
            <a:off x="227013" y="225078"/>
            <a:ext cx="11743200" cy="0"/>
          </a:xfrm>
          <a:prstGeom prst="line">
            <a:avLst/>
          </a:prstGeom>
          <a:solidFill>
            <a:srgbClr val="00B8FF"/>
          </a:solidFill>
          <a:ln w="3175" cap="flat" cmpd="sng" algn="ctr">
            <a:solidFill>
              <a:schemeClr val="tx1"/>
            </a:solidFill>
            <a:prstDash val="solid"/>
            <a:round/>
            <a:headEnd type="none" w="med" len="med"/>
            <a:tailEnd type="none" w="med" len="med"/>
          </a:ln>
          <a:effectLst/>
        </p:spPr>
      </p:cxnSp>
      <p:sp>
        <p:nvSpPr>
          <p:cNvPr id="11" name="Textplatzhalter 2">
            <a:extLst>
              <a:ext uri="{FF2B5EF4-FFF2-40B4-BE49-F238E27FC236}">
                <a16:creationId xmlns:a16="http://schemas.microsoft.com/office/drawing/2014/main" id="{94406F5B-78F8-4DDB-A7D8-3523C55F5D29}"/>
              </a:ext>
            </a:extLst>
          </p:cNvPr>
          <p:cNvSpPr>
            <a:spLocks noGrp="1"/>
          </p:cNvSpPr>
          <p:nvPr>
            <p:ph type="body" idx="1"/>
          </p:nvPr>
        </p:nvSpPr>
        <p:spPr>
          <a:xfrm>
            <a:off x="227808" y="1665287"/>
            <a:ext cx="11737180" cy="4716461"/>
          </a:xfrm>
          <a:prstGeom prst="rect">
            <a:avLst/>
          </a:prstGeom>
        </p:spPr>
        <p:txBody>
          <a:bodyPr vert="horz" lIns="0" tIns="0" rIns="0" bIns="0" rtlCol="0">
            <a:noAutofit/>
          </a:bodyPr>
          <a:lstStyle/>
          <a:p>
            <a:pPr lvl="0"/>
            <a:r>
              <a:rPr lang="de-DE" dirty="0"/>
              <a:t>First </a:t>
            </a:r>
            <a:r>
              <a:rPr lang="de-DE" dirty="0" err="1"/>
              <a:t>level</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de-DE" dirty="0"/>
          </a:p>
        </p:txBody>
      </p:sp>
    </p:spTree>
    <p:extLst>
      <p:ext uri="{BB962C8B-B14F-4D97-AF65-F5344CB8AC3E}">
        <p14:creationId xmlns:p14="http://schemas.microsoft.com/office/powerpoint/2010/main" val="4064798991"/>
      </p:ext>
    </p:extLst>
  </p:cSld>
  <p:clrMap bg1="lt1" tx1="dk1" bg2="lt2" tx2="dk2" accent1="accent1" accent2="accent2" accent3="accent3" accent4="accent4" accent5="accent5" accent6="accent6" hlink="hlink" folHlink="folHlink"/>
  <p:sldLayoutIdLst>
    <p:sldLayoutId id="2147483649" r:id="rId1"/>
    <p:sldLayoutId id="2147483693" r:id="rId2"/>
    <p:sldLayoutId id="2147483694" r:id="rId3"/>
    <p:sldLayoutId id="2147483720" r:id="rId4"/>
    <p:sldLayoutId id="2147483696" r:id="rId5"/>
    <p:sldLayoutId id="2147483695" r:id="rId6"/>
    <p:sldLayoutId id="2147483713" r:id="rId7"/>
    <p:sldLayoutId id="2147483697" r:id="rId8"/>
    <p:sldLayoutId id="2147483698" r:id="rId9"/>
    <p:sldLayoutId id="2147483714" r:id="rId10"/>
    <p:sldLayoutId id="2147483699" r:id="rId11"/>
    <p:sldLayoutId id="2147483715" r:id="rId12"/>
    <p:sldLayoutId id="2147483700" r:id="rId13"/>
    <p:sldLayoutId id="2147483716" r:id="rId14"/>
    <p:sldLayoutId id="2147483701" r:id="rId15"/>
    <p:sldLayoutId id="2147483717" r:id="rId16"/>
    <p:sldLayoutId id="2147483702" r:id="rId17"/>
    <p:sldLayoutId id="2147483718" r:id="rId18"/>
    <p:sldLayoutId id="2147483703" r:id="rId19"/>
    <p:sldLayoutId id="2147483722" r:id="rId20"/>
    <p:sldLayoutId id="2147483705"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88000" indent="-288000" algn="l" defTabSz="914400" rtl="0" eaLnBrk="1" latinLnBrk="0" hangingPunct="1">
        <a:lnSpc>
          <a:spcPct val="100000"/>
        </a:lnSpc>
        <a:spcBef>
          <a:spcPts val="1200"/>
        </a:spcBef>
        <a:buFont typeface="Wingdings" panose="05000000000000000000" pitchFamily="2" charset="2"/>
        <a:buChar char="§"/>
        <a:defRPr sz="1800" kern="1200">
          <a:solidFill>
            <a:schemeClr val="tx1"/>
          </a:solidFill>
          <a:latin typeface="+mn-lt"/>
          <a:ea typeface="+mn-ea"/>
          <a:cs typeface="+mn-cs"/>
        </a:defRPr>
      </a:lvl1pPr>
      <a:lvl2pPr marL="576000" indent="-288000" algn="l" defTabSz="914400" rtl="0" eaLnBrk="1" latinLnBrk="0" hangingPunct="1">
        <a:lnSpc>
          <a:spcPct val="100000"/>
        </a:lnSpc>
        <a:spcBef>
          <a:spcPts val="600"/>
        </a:spcBef>
        <a:buFont typeface="Symbol" panose="05050102010706020507" pitchFamily="18" charset="2"/>
        <a:buChar char="-"/>
        <a:defRPr sz="1600" kern="1200">
          <a:solidFill>
            <a:schemeClr val="tx1"/>
          </a:solidFill>
          <a:latin typeface="+mn-lt"/>
          <a:ea typeface="+mn-ea"/>
          <a:cs typeface="+mn-cs"/>
        </a:defRPr>
      </a:lvl2pPr>
      <a:lvl3pPr marL="864000" indent="-288000" algn="l" defTabSz="914400" rtl="0" eaLnBrk="1" latinLnBrk="0" hangingPunct="1">
        <a:lnSpc>
          <a:spcPct val="100000"/>
        </a:lnSpc>
        <a:spcBef>
          <a:spcPts val="400"/>
        </a:spcBef>
        <a:buFont typeface="Symbol" panose="05050102010706020507" pitchFamily="18" charset="2"/>
        <a:buChar char="-"/>
        <a:defRPr sz="1400" kern="1200">
          <a:solidFill>
            <a:schemeClr val="tx1"/>
          </a:solidFill>
          <a:latin typeface="+mn-lt"/>
          <a:ea typeface="+mn-ea"/>
          <a:cs typeface="+mn-cs"/>
        </a:defRPr>
      </a:lvl3pPr>
      <a:lvl4pPr marL="1152000" indent="-288000" algn="l" defTabSz="914400" rtl="0" eaLnBrk="1" latinLnBrk="0" hangingPunct="1">
        <a:lnSpc>
          <a:spcPct val="100000"/>
        </a:lnSpc>
        <a:spcBef>
          <a:spcPts val="200"/>
        </a:spcBef>
        <a:buFont typeface="Symbol" panose="05050102010706020507" pitchFamily="18" charset="2"/>
        <a:buChar char="-"/>
        <a:defRPr sz="1200" kern="1200">
          <a:solidFill>
            <a:schemeClr val="tx1"/>
          </a:solidFill>
          <a:latin typeface="+mn-lt"/>
          <a:ea typeface="+mn-ea"/>
          <a:cs typeface="+mn-cs"/>
        </a:defRPr>
      </a:lvl4pPr>
      <a:lvl5pPr marL="1440000" indent="-288000" algn="l" defTabSz="914400" rtl="0" eaLnBrk="1" latinLnBrk="0" hangingPunct="1">
        <a:lnSpc>
          <a:spcPct val="100000"/>
        </a:lnSpc>
        <a:spcBef>
          <a:spcPts val="200"/>
        </a:spcBef>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34" userDrawn="1">
          <p15:clr>
            <a:srgbClr val="F26B43"/>
          </p15:clr>
        </p15:guide>
        <p15:guide id="2" pos="3840" userDrawn="1">
          <p15:clr>
            <a:srgbClr val="F26B43"/>
          </p15:clr>
        </p15:guide>
        <p15:guide id="3" pos="143" userDrawn="1">
          <p15:clr>
            <a:srgbClr val="F26B43"/>
          </p15:clr>
        </p15:guide>
        <p15:guide id="4" orient="horz" pos="142" userDrawn="1">
          <p15:clr>
            <a:srgbClr val="F26B43"/>
          </p15:clr>
        </p15:guide>
        <p15:guide id="5" orient="horz" pos="4020" userDrawn="1">
          <p15:clr>
            <a:srgbClr val="F26B43"/>
          </p15:clr>
        </p15:guide>
        <p15:guide id="6" pos="7537" userDrawn="1">
          <p15:clr>
            <a:srgbClr val="F26B43"/>
          </p15:clr>
        </p15:guide>
        <p15:guide id="7" orient="horz" pos="10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4.xml"/><Relationship Id="rId1" Type="http://schemas.openxmlformats.org/officeDocument/2006/relationships/tags" Target="../tags/tag1.xml"/><Relationship Id="rId5" Type="http://schemas.openxmlformats.org/officeDocument/2006/relationships/image" Target="../media/image2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chart" Target="../charts/chart1.xml"/><Relationship Id="rId7" Type="http://schemas.openxmlformats.org/officeDocument/2006/relationships/image" Target="../media/image2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39.pn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svg"/><Relationship Id="rId3" Type="http://schemas.openxmlformats.org/officeDocument/2006/relationships/image" Target="../media/image40.svg"/><Relationship Id="rId7" Type="http://schemas.openxmlformats.org/officeDocument/2006/relationships/image" Target="../media/image44.svg"/><Relationship Id="rId12" Type="http://schemas.openxmlformats.org/officeDocument/2006/relationships/image" Target="../media/image49.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3.svg"/><Relationship Id="rId11" Type="http://schemas.openxmlformats.org/officeDocument/2006/relationships/image" Target="../media/image48.svg"/><Relationship Id="rId5" Type="http://schemas.openxmlformats.org/officeDocument/2006/relationships/image" Target="../media/image42.sv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svg"/><Relationship Id="rId14" Type="http://schemas.openxmlformats.org/officeDocument/2006/relationships/image" Target="../media/image51.sv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7.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www.seweurodrive.com/products/gear-units/gear-units.html" TargetMode="External"/><Relationship Id="rId5" Type="http://schemas.openxmlformats.org/officeDocument/2006/relationships/image" Target="../media/image56.sv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7.sv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www.seweurodrive.com/products/motors/ac-motors/ac-motors.html" TargetMode="External"/><Relationship Id="rId5" Type="http://schemas.openxmlformats.org/officeDocument/2006/relationships/image" Target="../media/image58.jpeg"/><Relationship Id="rId4" Type="http://schemas.openxmlformats.org/officeDocument/2006/relationships/image" Target="../media/image56.sv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7.svg"/><Relationship Id="rId5" Type="http://schemas.openxmlformats.org/officeDocument/2006/relationships/hyperlink" Target="https://www.sew-eurodrive.de/products/gear-units/servo-gear-units/servo-gear-units.html" TargetMode="External"/><Relationship Id="rId4" Type="http://schemas.openxmlformats.org/officeDocument/2006/relationships/image" Target="../media/image56.svg"/></Relationships>
</file>

<file path=ppt/slides/_rels/slide14.xml.rels><?xml version="1.0" encoding="UTF-8" standalone="yes"?>
<Relationships xmlns="http://schemas.openxmlformats.org/package/2006/relationships"><Relationship Id="rId3" Type="http://schemas.openxmlformats.org/officeDocument/2006/relationships/image" Target="../media/image60.tiff"/><Relationship Id="rId7" Type="http://schemas.openxmlformats.org/officeDocument/2006/relationships/image" Target="../media/image57.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seweurodrive.com/products/decentralized-drives-mechatronics/compact-extra-low-voltage-drives/compact-extra-low-voltage-drives.html" TargetMode="External"/><Relationship Id="rId5" Type="http://schemas.openxmlformats.org/officeDocument/2006/relationships/image" Target="../media/image56.svg"/><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6.svg"/><Relationship Id="rId7"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7.svg"/><Relationship Id="rId5" Type="http://schemas.openxmlformats.org/officeDocument/2006/relationships/hyperlink" Target="https://www.seweurodrive.com/products/industrial-gear-units/industrial-gear-units.html" TargetMode="External"/><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64.png"/><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svg"/><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57.svg"/><Relationship Id="rId4" Type="http://schemas.openxmlformats.org/officeDocument/2006/relationships/hyperlink" Target="https://www.seweurodrive.com/products/control-technology/movi-c-controller-control-cabinet/movi-c-controller-control-cabinet.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7.svg"/><Relationship Id="rId5" Type="http://schemas.openxmlformats.org/officeDocument/2006/relationships/hyperlink" Target="https://www.seweurodrive.com/products/decentralized-drives-mechatronics/ds-dezentralized-drives-new.html" TargetMode="External"/><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55.png"/><Relationship Id="rId7" Type="http://schemas.openxmlformats.org/officeDocument/2006/relationships/image" Target="../media/image68.png"/><Relationship Id="rId2" Type="http://schemas.openxmlformats.org/officeDocument/2006/relationships/image" Target="../media/image56.svg"/><Relationship Id="rId1" Type="http://schemas.openxmlformats.org/officeDocument/2006/relationships/slideLayout" Target="../slideLayouts/slideLayout3.xml"/><Relationship Id="rId6" Type="http://schemas.openxmlformats.org/officeDocument/2006/relationships/image" Target="../media/image57.svg"/><Relationship Id="rId5" Type="http://schemas.openxmlformats.org/officeDocument/2006/relationships/hyperlink" Target="https://www.seweurodrive.com/products/inverter-technology/control-cabinet-installation/control-cabinet-technology.html" TargetMode="External"/><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0.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57.sv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www.seweurodrive.com/products/inverter-technology/control-cabinet-installation/control-cabinet-technology.html" TargetMode="External"/><Relationship Id="rId5" Type="http://schemas.openxmlformats.org/officeDocument/2006/relationships/image" Target="../media/image71.jpe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57.sv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www.sewmaxolution.com/" TargetMode="External"/><Relationship Id="rId5" Type="http://schemas.openxmlformats.org/officeDocument/2006/relationships/image" Target="../media/image72.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57.sv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www.seweurodrive.com/products/software/startup-engineering/movi-c-engineering-software-movisuite/movi-c-engineering-software-movisuite.html" TargetMode="External"/><Relationship Id="rId5" Type="http://schemas.openxmlformats.org/officeDocument/2006/relationships/image" Target="../media/image73.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57.sv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seweurodrive.com/products/software/condition-monitoring-predictive-maintenance/driveradar-iot-suite-for-applications/driveradar-iot-suite-for-applications.html" TargetMode="External"/><Relationship Id="rId5" Type="http://schemas.openxmlformats.org/officeDocument/2006/relationships/image" Target="../media/image76.png"/><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57.svg"/><Relationship Id="rId5" Type="http://schemas.openxmlformats.org/officeDocument/2006/relationships/hyperlink" Target="https://www.seweurodrive.com/products/software/software.html"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06A268-082B-366B-9469-E4C044C7A7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A6B2E03-3F8B-B896-C7C1-9F93C46AA4D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8B69C25-12EF-151B-8756-BA88C053CCC5}"/>
              </a:ext>
            </a:extLst>
          </p:cNvPr>
          <p:cNvSpPr txBox="1"/>
          <p:nvPr/>
        </p:nvSpPr>
        <p:spPr>
          <a:xfrm>
            <a:off x="4727255" y="5830434"/>
            <a:ext cx="7195042" cy="763700"/>
          </a:xfrm>
          <a:prstGeom prst="rect">
            <a:avLst/>
          </a:prstGeom>
          <a:noFill/>
        </p:spPr>
        <p:txBody>
          <a:bodyPr vert="horz" wrap="none" lIns="0" tIns="17995" rIns="0" bIns="0" rtlCol="0">
            <a:noAutofit/>
          </a:bodyPr>
          <a:lstStyle/>
          <a:p>
            <a:pPr algn="r"/>
            <a:r>
              <a:rPr lang="en-US" sz="5400" b="1" dirty="0">
                <a:latin typeface="Helvetica Now Text" panose="020B0504030202020204" pitchFamily="34" charset="0"/>
              </a:rPr>
              <a:t>&gt; Solutions Overview</a:t>
            </a:r>
          </a:p>
        </p:txBody>
      </p:sp>
      <p:pic>
        <p:nvPicPr>
          <p:cNvPr id="8" name="Picture 7">
            <a:extLst>
              <a:ext uri="{FF2B5EF4-FFF2-40B4-BE49-F238E27FC236}">
                <a16:creationId xmlns:a16="http://schemas.microsoft.com/office/drawing/2014/main" id="{D84517E7-F9A2-34C2-4845-7FC42B4ED6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29744" y="340066"/>
            <a:ext cx="2492553" cy="1154052"/>
          </a:xfrm>
          <a:prstGeom prst="rect">
            <a:avLst/>
          </a:prstGeom>
        </p:spPr>
      </p:pic>
    </p:spTree>
    <p:custDataLst>
      <p:tags r:id="rId1"/>
    </p:custDataLst>
    <p:extLst>
      <p:ext uri="{BB962C8B-B14F-4D97-AF65-F5344CB8AC3E}">
        <p14:creationId xmlns:p14="http://schemas.microsoft.com/office/powerpoint/2010/main" val="264360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Textplatzhalter 26">
            <a:extLst>
              <a:ext uri="{FF2B5EF4-FFF2-40B4-BE49-F238E27FC236}">
                <a16:creationId xmlns:a16="http://schemas.microsoft.com/office/drawing/2014/main" id="{7152ABFD-7919-2466-613F-86C3A0A79740}"/>
              </a:ext>
            </a:extLst>
          </p:cNvPr>
          <p:cNvSpPr txBox="1">
            <a:spLocks/>
          </p:cNvSpPr>
          <p:nvPr/>
        </p:nvSpPr>
        <p:spPr>
          <a:xfrm>
            <a:off x="1063872" y="1676807"/>
            <a:ext cx="2538518" cy="2538518"/>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2"/>
          </a:solidFill>
          <a:effectLst>
            <a:innerShdw blurRad="152400">
              <a:schemeClr val="bg2">
                <a:lumMod val="25000"/>
              </a:schemeClr>
            </a:innerShdw>
          </a:effectLst>
        </p:spPr>
        <p:txBody>
          <a:bodyPr wrap="square" lIns="180000" rIns="180000" anchor="ctr">
            <a:noAutofit/>
          </a:bodyPr>
          <a:lstStyle>
            <a:lvl1pPr marL="0" indent="0" algn="ctr" defTabSz="914400" rtl="0" eaLnBrk="1" latinLnBrk="0" hangingPunct="1">
              <a:lnSpc>
                <a:spcPct val="100000"/>
              </a:lnSpc>
              <a:spcBef>
                <a:spcPts val="0"/>
              </a:spcBef>
              <a:spcAft>
                <a:spcPts val="0"/>
              </a:spcAft>
              <a:buFont typeface="Wingdings" panose="05000000000000000000" pitchFamily="2" charset="2"/>
              <a:buNone/>
              <a:defRPr sz="1800" b="1"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300"/>
              </a:spcAft>
              <a:buFont typeface="Symbol" panose="05050102010706020507" pitchFamily="18" charset="2"/>
              <a:buChar char="-"/>
              <a:defRPr sz="16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300"/>
              </a:spcAft>
              <a:buFont typeface="Symbol" panose="05050102010706020507" pitchFamily="18" charset="2"/>
              <a:buChar char="-"/>
              <a:defRPr sz="14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300"/>
              </a:spcAft>
              <a:buFont typeface="Symbol" panose="05050102010706020507" pitchFamily="18" charset="2"/>
              <a:buChar char="-"/>
              <a:defRPr sz="120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300"/>
              </a:spcAft>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9pPr>
          </a:lstStyle>
          <a:p>
            <a:endParaRPr lang="en-GB" sz="3600" dirty="0"/>
          </a:p>
        </p:txBody>
      </p:sp>
      <p:sp>
        <p:nvSpPr>
          <p:cNvPr id="19" name="Textplatzhalter 26">
            <a:extLst>
              <a:ext uri="{FF2B5EF4-FFF2-40B4-BE49-F238E27FC236}">
                <a16:creationId xmlns:a16="http://schemas.microsoft.com/office/drawing/2014/main" id="{43127CC5-6978-7712-5117-6E07647ABB1D}"/>
              </a:ext>
            </a:extLst>
          </p:cNvPr>
          <p:cNvSpPr txBox="1">
            <a:spLocks/>
          </p:cNvSpPr>
          <p:nvPr/>
        </p:nvSpPr>
        <p:spPr>
          <a:xfrm>
            <a:off x="4827932" y="1676807"/>
            <a:ext cx="2538518" cy="2538518"/>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2"/>
          </a:solidFill>
          <a:effectLst>
            <a:innerShdw blurRad="152400">
              <a:schemeClr val="bg2">
                <a:lumMod val="25000"/>
              </a:schemeClr>
            </a:innerShdw>
          </a:effectLst>
        </p:spPr>
        <p:txBody>
          <a:bodyPr wrap="square" lIns="180000" rIns="180000" anchor="ctr">
            <a:noAutofit/>
          </a:bodyPr>
          <a:lstStyle>
            <a:lvl1pPr marL="0" indent="0" algn="ctr" defTabSz="914400" rtl="0" eaLnBrk="1" latinLnBrk="0" hangingPunct="1">
              <a:lnSpc>
                <a:spcPct val="100000"/>
              </a:lnSpc>
              <a:spcBef>
                <a:spcPts val="0"/>
              </a:spcBef>
              <a:spcAft>
                <a:spcPts val="0"/>
              </a:spcAft>
              <a:buFont typeface="Wingdings" panose="05000000000000000000" pitchFamily="2" charset="2"/>
              <a:buNone/>
              <a:defRPr sz="1800" b="1"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300"/>
              </a:spcAft>
              <a:buFont typeface="Symbol" panose="05050102010706020507" pitchFamily="18" charset="2"/>
              <a:buChar char="-"/>
              <a:defRPr sz="16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300"/>
              </a:spcAft>
              <a:buFont typeface="Symbol" panose="05050102010706020507" pitchFamily="18" charset="2"/>
              <a:buChar char="-"/>
              <a:defRPr sz="14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300"/>
              </a:spcAft>
              <a:buFont typeface="Symbol" panose="05050102010706020507" pitchFamily="18" charset="2"/>
              <a:buChar char="-"/>
              <a:defRPr sz="120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300"/>
              </a:spcAft>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9pPr>
          </a:lstStyle>
          <a:p>
            <a:endParaRPr lang="en-GB" sz="3600" dirty="0"/>
          </a:p>
        </p:txBody>
      </p:sp>
      <p:sp>
        <p:nvSpPr>
          <p:cNvPr id="20" name="Textplatzhalter 26">
            <a:extLst>
              <a:ext uri="{FF2B5EF4-FFF2-40B4-BE49-F238E27FC236}">
                <a16:creationId xmlns:a16="http://schemas.microsoft.com/office/drawing/2014/main" id="{11DEA37D-7F08-7CE5-6029-93B11F04DE06}"/>
              </a:ext>
            </a:extLst>
          </p:cNvPr>
          <p:cNvSpPr txBox="1">
            <a:spLocks/>
          </p:cNvSpPr>
          <p:nvPr/>
        </p:nvSpPr>
        <p:spPr>
          <a:xfrm>
            <a:off x="8591991" y="1676807"/>
            <a:ext cx="2538518" cy="2538518"/>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2"/>
          </a:solidFill>
          <a:effectLst>
            <a:innerShdw blurRad="152400">
              <a:schemeClr val="bg2">
                <a:lumMod val="25000"/>
              </a:schemeClr>
            </a:innerShdw>
          </a:effectLst>
        </p:spPr>
        <p:txBody>
          <a:bodyPr wrap="square" lIns="180000" rIns="180000" anchor="ctr">
            <a:noAutofit/>
          </a:bodyPr>
          <a:lstStyle>
            <a:lvl1pPr marL="0" indent="0" algn="ctr" defTabSz="914400" rtl="0" eaLnBrk="1" latinLnBrk="0" hangingPunct="1">
              <a:lnSpc>
                <a:spcPct val="100000"/>
              </a:lnSpc>
              <a:spcBef>
                <a:spcPts val="0"/>
              </a:spcBef>
              <a:spcAft>
                <a:spcPts val="0"/>
              </a:spcAft>
              <a:buFont typeface="Wingdings" panose="05000000000000000000" pitchFamily="2" charset="2"/>
              <a:buNone/>
              <a:defRPr sz="1800" b="1"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300"/>
              </a:spcAft>
              <a:buFont typeface="Symbol" panose="05050102010706020507" pitchFamily="18" charset="2"/>
              <a:buChar char="-"/>
              <a:defRPr sz="16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300"/>
              </a:spcAft>
              <a:buFont typeface="Symbol" panose="05050102010706020507" pitchFamily="18" charset="2"/>
              <a:buChar char="-"/>
              <a:defRPr sz="14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300"/>
              </a:spcAft>
              <a:buFont typeface="Symbol" panose="05050102010706020507" pitchFamily="18" charset="2"/>
              <a:buChar char="-"/>
              <a:defRPr sz="120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300"/>
              </a:spcAft>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9pPr>
          </a:lstStyle>
          <a:p>
            <a:endParaRPr lang="en-GB" sz="3600" dirty="0"/>
          </a:p>
        </p:txBody>
      </p:sp>
      <p:graphicFrame>
        <p:nvGraphicFramePr>
          <p:cNvPr id="21" name="Diagramm 15" descr="Ringdiagramm #1">
            <a:extLst>
              <a:ext uri="{FF2B5EF4-FFF2-40B4-BE49-F238E27FC236}">
                <a16:creationId xmlns:a16="http://schemas.microsoft.com/office/drawing/2014/main" id="{45C3CD78-8313-A7BE-F1C5-2348B9048C11}"/>
              </a:ext>
            </a:extLst>
          </p:cNvPr>
          <p:cNvGraphicFramePr/>
          <p:nvPr>
            <p:extLst>
              <p:ext uri="{D42A27DB-BD31-4B8C-83A1-F6EECF244321}">
                <p14:modId xmlns:p14="http://schemas.microsoft.com/office/powerpoint/2010/main" val="1639962744"/>
              </p:ext>
            </p:extLst>
          </p:nvPr>
        </p:nvGraphicFramePr>
        <p:xfrm>
          <a:off x="685307" y="1497408"/>
          <a:ext cx="3295649" cy="32956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Diagramm 18" descr="Ringdiagramm #2">
            <a:extLst>
              <a:ext uri="{FF2B5EF4-FFF2-40B4-BE49-F238E27FC236}">
                <a16:creationId xmlns:a16="http://schemas.microsoft.com/office/drawing/2014/main" id="{116477EA-8571-8D7C-8AF0-8BB37BA7BCA6}"/>
              </a:ext>
            </a:extLst>
          </p:cNvPr>
          <p:cNvGraphicFramePr/>
          <p:nvPr>
            <p:extLst>
              <p:ext uri="{D42A27DB-BD31-4B8C-83A1-F6EECF244321}">
                <p14:modId xmlns:p14="http://schemas.microsoft.com/office/powerpoint/2010/main" val="2104048635"/>
              </p:ext>
            </p:extLst>
          </p:nvPr>
        </p:nvGraphicFramePr>
        <p:xfrm>
          <a:off x="4448175" y="1497408"/>
          <a:ext cx="3295649" cy="32956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Diagramm 21" descr="Ringdiagramm #3">
            <a:extLst>
              <a:ext uri="{FF2B5EF4-FFF2-40B4-BE49-F238E27FC236}">
                <a16:creationId xmlns:a16="http://schemas.microsoft.com/office/drawing/2014/main" id="{525805BC-68F6-BB5E-4AD7-FCA10C133506}"/>
              </a:ext>
            </a:extLst>
          </p:cNvPr>
          <p:cNvGraphicFramePr/>
          <p:nvPr>
            <p:extLst>
              <p:ext uri="{D42A27DB-BD31-4B8C-83A1-F6EECF244321}">
                <p14:modId xmlns:p14="http://schemas.microsoft.com/office/powerpoint/2010/main" val="2602617740"/>
              </p:ext>
            </p:extLst>
          </p:nvPr>
        </p:nvGraphicFramePr>
        <p:xfrm>
          <a:off x="8202809" y="1293639"/>
          <a:ext cx="3295649" cy="3295649"/>
        </p:xfrm>
        <a:graphic>
          <a:graphicData uri="http://schemas.openxmlformats.org/drawingml/2006/chart">
            <c:chart xmlns:c="http://schemas.openxmlformats.org/drawingml/2006/chart" xmlns:r="http://schemas.openxmlformats.org/officeDocument/2006/relationships" r:id="rId5"/>
          </a:graphicData>
        </a:graphic>
      </p:graphicFrame>
      <p:pic>
        <p:nvPicPr>
          <p:cNvPr id="24" name="Bildplatzhalter 22" descr="Benutzer Silhouette">
            <a:extLst>
              <a:ext uri="{FF2B5EF4-FFF2-40B4-BE49-F238E27FC236}">
                <a16:creationId xmlns:a16="http://schemas.microsoft.com/office/drawing/2014/main" id="{D400A157-FFA9-92E9-71B9-500ACFFCFE1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253172" y="2098637"/>
            <a:ext cx="1685655" cy="1685655"/>
          </a:xfrm>
          <a:prstGeom prst="rect">
            <a:avLst/>
          </a:prstGeom>
        </p:spPr>
      </p:pic>
      <p:pic>
        <p:nvPicPr>
          <p:cNvPr id="25" name="Bildplatzhalter 20" descr="Lehrer Silhouette">
            <a:extLst>
              <a:ext uri="{FF2B5EF4-FFF2-40B4-BE49-F238E27FC236}">
                <a16:creationId xmlns:a16="http://schemas.microsoft.com/office/drawing/2014/main" id="{783DF9CF-D54A-9023-BA2C-28743C99D75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421291" y="2091094"/>
            <a:ext cx="1685655" cy="1685655"/>
          </a:xfrm>
          <a:prstGeom prst="rect">
            <a:avLst/>
          </a:prstGeom>
        </p:spPr>
      </p:pic>
      <p:sp>
        <p:nvSpPr>
          <p:cNvPr id="27" name="Textplatzhalter 20">
            <a:extLst>
              <a:ext uri="{FF2B5EF4-FFF2-40B4-BE49-F238E27FC236}">
                <a16:creationId xmlns:a16="http://schemas.microsoft.com/office/drawing/2014/main" id="{9B3BAEEE-AED9-5722-DAE7-5CFCB2B18AAF}"/>
              </a:ext>
            </a:extLst>
          </p:cNvPr>
          <p:cNvSpPr txBox="1">
            <a:spLocks/>
          </p:cNvSpPr>
          <p:nvPr/>
        </p:nvSpPr>
        <p:spPr>
          <a:xfrm>
            <a:off x="542131" y="4462689"/>
            <a:ext cx="3582000" cy="1354217"/>
          </a:xfrm>
          <a:prstGeom prst="rect">
            <a:avLst/>
          </a:prstGeom>
        </p:spPr>
        <p:txBody>
          <a:bodyPr vert="horz" wrap="square" lIns="180000" tIns="0" rIns="180000" bIns="0" rtlCol="0" anchor="t" anchorCtr="0">
            <a:spAutoFit/>
          </a:bodyPr>
          <a:lstStyle>
            <a:lvl1pPr marL="0" indent="0" algn="ctr" defTabSz="914400" rtl="0" eaLnBrk="1" latinLnBrk="0" hangingPunct="1">
              <a:lnSpc>
                <a:spcPct val="100000"/>
              </a:lnSpc>
              <a:spcBef>
                <a:spcPts val="0"/>
              </a:spcBef>
              <a:spcAft>
                <a:spcPts val="0"/>
              </a:spcAft>
              <a:buClr>
                <a:schemeClr val="tx1"/>
              </a:buClr>
              <a:buFont typeface="BARMER Beat Office" panose="020B0502040504020204" pitchFamily="34" charset="0"/>
              <a:buNone/>
              <a:defRPr sz="3600" b="0" kern="1200" spc="0" baseline="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Clr>
                <a:schemeClr val="tx1"/>
              </a:buClr>
              <a:buFont typeface="Symbol" panose="05050102010706020507" pitchFamily="18" charset="2"/>
              <a:buNone/>
              <a:defRPr sz="1800" kern="1200" spc="0" baseline="0">
                <a:solidFill>
                  <a:schemeClr val="tx2"/>
                </a:solidFill>
                <a:latin typeface="+mn-lt"/>
                <a:ea typeface="+mn-ea"/>
                <a:cs typeface="+mn-cs"/>
              </a:defRPr>
            </a:lvl2pPr>
            <a:lvl3pPr marL="756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600" kern="1200" spc="0" baseline="0">
                <a:solidFill>
                  <a:schemeClr val="tx2"/>
                </a:solidFill>
                <a:latin typeface="+mn-lt"/>
                <a:ea typeface="+mn-ea"/>
                <a:cs typeface="+mn-cs"/>
              </a:defRPr>
            </a:lvl3pPr>
            <a:lvl4pPr marL="1008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4pPr>
            <a:lvl5pPr marL="1260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212121"/>
              </a:buClr>
              <a:buSzTx/>
              <a:buFont typeface="BARMER Beat Office" panose="020B0502040504020204" pitchFamily="34" charset="0"/>
              <a:buNone/>
              <a:tabLst/>
              <a:defRPr/>
            </a:pPr>
            <a:r>
              <a:rPr lang="en-GB" b="1" dirty="0">
                <a:solidFill>
                  <a:srgbClr val="DE0000"/>
                </a:solidFill>
                <a:latin typeface="Helvetica Now Text ExtraBold" panose="020B0904030202020204" pitchFamily="34" charset="0"/>
              </a:rPr>
              <a:t>Philosophy &amp; Leadership</a:t>
            </a:r>
            <a:endParaRPr kumimoji="0" lang="en-GB" sz="3600" b="1" i="0" u="none" strike="noStrike" kern="1200" cap="none" spc="0" normalizeH="0" baseline="0" noProof="0" dirty="0">
              <a:ln>
                <a:noFill/>
              </a:ln>
              <a:solidFill>
                <a:srgbClr val="DE0000"/>
              </a:solidFill>
              <a:effectLst/>
              <a:uLnTx/>
              <a:uFillTx/>
              <a:latin typeface="Helvetica Now Text ExtraBold" panose="020B0904030202020204" pitchFamily="34" charset="0"/>
            </a:endParaRPr>
          </a:p>
          <a:p>
            <a:pPr lvl="1">
              <a:buClr>
                <a:srgbClr val="212121"/>
              </a:buClr>
              <a:defRPr/>
            </a:pPr>
            <a:r>
              <a:rPr lang="en-GB" sz="1600" dirty="0">
                <a:solidFill>
                  <a:srgbClr val="212121"/>
                </a:solidFill>
                <a:latin typeface="Helvetica Now Text ExtraBold" panose="020B0904030202020204" pitchFamily="34" charset="0"/>
              </a:rPr>
              <a:t>Growth with purpose</a:t>
            </a:r>
            <a:r>
              <a:rPr lang="en-GB" sz="1600" dirty="0">
                <a:solidFill>
                  <a:srgbClr val="212121"/>
                </a:solidFill>
                <a:latin typeface="+mj-lt"/>
              </a:rPr>
              <a:t>.</a:t>
            </a:r>
            <a:endParaRPr kumimoji="0" lang="en-GB" sz="1600" b="0" i="0" u="none" strike="noStrike" kern="1200" cap="none" spc="0" normalizeH="0" baseline="0" noProof="0" dirty="0">
              <a:ln>
                <a:noFill/>
              </a:ln>
              <a:solidFill>
                <a:srgbClr val="212121"/>
              </a:solidFill>
              <a:effectLst/>
              <a:uLnTx/>
              <a:uFillTx/>
              <a:latin typeface="+mj-lt"/>
              <a:ea typeface="+mn-ea"/>
              <a:cs typeface="+mn-cs"/>
            </a:endParaRPr>
          </a:p>
        </p:txBody>
      </p:sp>
      <p:sp>
        <p:nvSpPr>
          <p:cNvPr id="28" name="Textplatzhalter 53">
            <a:extLst>
              <a:ext uri="{FF2B5EF4-FFF2-40B4-BE49-F238E27FC236}">
                <a16:creationId xmlns:a16="http://schemas.microsoft.com/office/drawing/2014/main" id="{21CC27F3-6455-2D70-E3A2-6219062EDC17}"/>
              </a:ext>
            </a:extLst>
          </p:cNvPr>
          <p:cNvSpPr txBox="1">
            <a:spLocks/>
          </p:cNvSpPr>
          <p:nvPr/>
        </p:nvSpPr>
        <p:spPr>
          <a:xfrm>
            <a:off x="4306191" y="4468836"/>
            <a:ext cx="3582000" cy="1354217"/>
          </a:xfrm>
          <a:prstGeom prst="rect">
            <a:avLst/>
          </a:prstGeom>
        </p:spPr>
        <p:txBody>
          <a:bodyPr vert="horz" wrap="square" lIns="180000" tIns="0" rIns="180000" bIns="0" rtlCol="0" anchor="t" anchorCtr="0">
            <a:spAutoFit/>
          </a:bodyPr>
          <a:lstStyle>
            <a:lvl1pPr marL="0" indent="0" algn="ctr" defTabSz="914400" rtl="0" eaLnBrk="1" latinLnBrk="0" hangingPunct="1">
              <a:lnSpc>
                <a:spcPct val="100000"/>
              </a:lnSpc>
              <a:spcBef>
                <a:spcPts val="0"/>
              </a:spcBef>
              <a:spcAft>
                <a:spcPts val="0"/>
              </a:spcAft>
              <a:buClr>
                <a:schemeClr val="tx1"/>
              </a:buClr>
              <a:buFont typeface="BARMER Beat Office" panose="020B0502040504020204" pitchFamily="34" charset="0"/>
              <a:buNone/>
              <a:defRPr sz="3600" b="0" kern="1200" spc="0" baseline="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Clr>
                <a:schemeClr val="tx1"/>
              </a:buClr>
              <a:buFont typeface="Symbol" panose="05050102010706020507" pitchFamily="18" charset="2"/>
              <a:buNone/>
              <a:defRPr sz="1800" kern="1200" spc="0" baseline="0">
                <a:solidFill>
                  <a:schemeClr val="tx2"/>
                </a:solidFill>
                <a:latin typeface="+mn-lt"/>
                <a:ea typeface="+mn-ea"/>
                <a:cs typeface="+mn-cs"/>
              </a:defRPr>
            </a:lvl2pPr>
            <a:lvl3pPr marL="756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600" kern="1200" spc="0" baseline="0">
                <a:solidFill>
                  <a:schemeClr val="tx2"/>
                </a:solidFill>
                <a:latin typeface="+mn-lt"/>
                <a:ea typeface="+mn-ea"/>
                <a:cs typeface="+mn-cs"/>
              </a:defRPr>
            </a:lvl3pPr>
            <a:lvl4pPr marL="1008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4pPr>
            <a:lvl5pPr marL="1260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9pPr>
          </a:lstStyle>
          <a:p>
            <a:pPr>
              <a:buClr>
                <a:srgbClr val="212121"/>
              </a:buClr>
            </a:pPr>
            <a:r>
              <a:rPr lang="en-GB" b="1" dirty="0">
                <a:solidFill>
                  <a:srgbClr val="DE0000"/>
                </a:solidFill>
                <a:latin typeface="Helvetica Now Text ExtraBold" panose="020B0904030202020204" pitchFamily="34" charset="0"/>
              </a:rPr>
              <a:t>People and Facilities</a:t>
            </a:r>
          </a:p>
          <a:p>
            <a:pPr lvl="1">
              <a:buClr>
                <a:srgbClr val="212121"/>
              </a:buClr>
              <a:defRPr/>
            </a:pPr>
            <a:r>
              <a:rPr lang="en-GB" sz="1600" dirty="0">
                <a:solidFill>
                  <a:srgbClr val="212121"/>
                </a:solidFill>
                <a:latin typeface="Helvetica Now Text ExtraBold" panose="020B0904030202020204" pitchFamily="34" charset="0"/>
              </a:rPr>
              <a:t>The real difference maker</a:t>
            </a:r>
            <a:r>
              <a:rPr lang="en-GB" sz="1600" dirty="0">
                <a:solidFill>
                  <a:srgbClr val="212121"/>
                </a:solidFill>
              </a:rPr>
              <a:t>.</a:t>
            </a:r>
          </a:p>
        </p:txBody>
      </p:sp>
      <p:sp>
        <p:nvSpPr>
          <p:cNvPr id="29" name="Textplatzhalter 54">
            <a:extLst>
              <a:ext uri="{FF2B5EF4-FFF2-40B4-BE49-F238E27FC236}">
                <a16:creationId xmlns:a16="http://schemas.microsoft.com/office/drawing/2014/main" id="{A44B5AD8-9D62-A015-378E-4D1E4B6A1F08}"/>
              </a:ext>
            </a:extLst>
          </p:cNvPr>
          <p:cNvSpPr txBox="1">
            <a:spLocks/>
          </p:cNvSpPr>
          <p:nvPr/>
        </p:nvSpPr>
        <p:spPr>
          <a:xfrm>
            <a:off x="8213426" y="4473933"/>
            <a:ext cx="3480090" cy="1354217"/>
          </a:xfrm>
          <a:prstGeom prst="rect">
            <a:avLst/>
          </a:prstGeom>
        </p:spPr>
        <p:txBody>
          <a:bodyPr vert="horz" wrap="square" lIns="180000" tIns="0" rIns="180000" bIns="0" rtlCol="0" anchor="t" anchorCtr="0">
            <a:spAutoFit/>
          </a:bodyPr>
          <a:lstStyle>
            <a:lvl1pPr marL="0" indent="0" algn="ctr" defTabSz="914400" rtl="0" eaLnBrk="1" latinLnBrk="0" hangingPunct="1">
              <a:lnSpc>
                <a:spcPct val="100000"/>
              </a:lnSpc>
              <a:spcBef>
                <a:spcPts val="0"/>
              </a:spcBef>
              <a:spcAft>
                <a:spcPts val="0"/>
              </a:spcAft>
              <a:buClr>
                <a:schemeClr val="tx1"/>
              </a:buClr>
              <a:buFont typeface="BARMER Beat Office" panose="020B0502040504020204" pitchFamily="34" charset="0"/>
              <a:buNone/>
              <a:defRPr sz="3600" b="0" kern="1200" spc="0" baseline="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Clr>
                <a:schemeClr val="tx1"/>
              </a:buClr>
              <a:buFont typeface="Symbol" panose="05050102010706020507" pitchFamily="18" charset="2"/>
              <a:buNone/>
              <a:defRPr sz="1800" kern="1200" spc="0" baseline="0">
                <a:solidFill>
                  <a:schemeClr val="tx2"/>
                </a:solidFill>
                <a:latin typeface="+mn-lt"/>
                <a:ea typeface="+mn-ea"/>
                <a:cs typeface="+mn-cs"/>
              </a:defRPr>
            </a:lvl2pPr>
            <a:lvl3pPr marL="756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600" kern="1200" spc="0" baseline="0">
                <a:solidFill>
                  <a:schemeClr val="tx2"/>
                </a:solidFill>
                <a:latin typeface="+mn-lt"/>
                <a:ea typeface="+mn-ea"/>
                <a:cs typeface="+mn-cs"/>
              </a:defRPr>
            </a:lvl3pPr>
            <a:lvl4pPr marL="1008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4pPr>
            <a:lvl5pPr marL="1260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9pPr>
          </a:lstStyle>
          <a:p>
            <a:pPr>
              <a:buClr>
                <a:srgbClr val="212121"/>
              </a:buClr>
            </a:pPr>
            <a:r>
              <a:rPr lang="en-GB" b="1" dirty="0">
                <a:solidFill>
                  <a:schemeClr val="accent1"/>
                </a:solidFill>
                <a:latin typeface="Helvetica Now Text ExtraBold" panose="020B0904030202020204" pitchFamily="34" charset="0"/>
              </a:rPr>
              <a:t>Products &amp; Solutions</a:t>
            </a:r>
          </a:p>
          <a:p>
            <a:pPr lvl="1">
              <a:buClr>
                <a:srgbClr val="212121"/>
              </a:buClr>
              <a:defRPr/>
            </a:pPr>
            <a:r>
              <a:rPr lang="en-GB" sz="1600" dirty="0">
                <a:solidFill>
                  <a:srgbClr val="212121"/>
                </a:solidFill>
                <a:latin typeface="Helvetica Now Text ExtraBold" panose="020B0904030202020204" pitchFamily="34" charset="0"/>
              </a:rPr>
              <a:t>Reliable, efficient, automated.</a:t>
            </a:r>
          </a:p>
        </p:txBody>
      </p:sp>
      <p:sp>
        <p:nvSpPr>
          <p:cNvPr id="30" name="Titel 1">
            <a:extLst>
              <a:ext uri="{FF2B5EF4-FFF2-40B4-BE49-F238E27FC236}">
                <a16:creationId xmlns:a16="http://schemas.microsoft.com/office/drawing/2014/main" id="{4DE3C1E2-7DF8-0847-FC7A-DBE79F4280B3}"/>
              </a:ext>
            </a:extLst>
          </p:cNvPr>
          <p:cNvSpPr>
            <a:spLocks noGrp="1"/>
          </p:cNvSpPr>
          <p:nvPr>
            <p:ph type="title"/>
          </p:nvPr>
        </p:nvSpPr>
        <p:spPr>
          <a:xfrm>
            <a:off x="227808" y="511180"/>
            <a:ext cx="10366302" cy="424668"/>
          </a:xfrm>
        </p:spPr>
        <p:txBody>
          <a:bodyPr/>
          <a:lstStyle/>
          <a:p>
            <a:r>
              <a:rPr lang="en-US" dirty="0">
                <a:latin typeface="Helvetica Now Text ExtraBold" panose="020B0904030202020204" pitchFamily="34" charset="0"/>
              </a:rPr>
              <a:t>Three Drivers of Success</a:t>
            </a:r>
          </a:p>
        </p:txBody>
      </p:sp>
      <p:pic>
        <p:nvPicPr>
          <p:cNvPr id="3" name="Graphic 2">
            <a:extLst>
              <a:ext uri="{FF2B5EF4-FFF2-40B4-BE49-F238E27FC236}">
                <a16:creationId xmlns:a16="http://schemas.microsoft.com/office/drawing/2014/main" id="{CC2126C9-6072-B175-416C-AE12018D0EA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09577" y="2353934"/>
            <a:ext cx="1303346" cy="1042677"/>
          </a:xfrm>
          <a:prstGeom prst="rect">
            <a:avLst/>
          </a:prstGeom>
        </p:spPr>
      </p:pic>
      <p:cxnSp>
        <p:nvCxnSpPr>
          <p:cNvPr id="2" name="Straight Connector 1">
            <a:extLst>
              <a:ext uri="{FF2B5EF4-FFF2-40B4-BE49-F238E27FC236}">
                <a16:creationId xmlns:a16="http://schemas.microsoft.com/office/drawing/2014/main" id="{15CD60F9-0245-E945-D147-401BFFD9D825}"/>
              </a:ext>
            </a:extLst>
          </p:cNvPr>
          <p:cNvCxnSpPr>
            <a:cxnSpLocks/>
          </p:cNvCxnSpPr>
          <p:nvPr/>
        </p:nvCxnSpPr>
        <p:spPr>
          <a:xfrm>
            <a:off x="4258566" y="1676807"/>
            <a:ext cx="0" cy="424774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BA8F2B0-113E-AE86-D256-7FFE4B9B7861}"/>
              </a:ext>
            </a:extLst>
          </p:cNvPr>
          <p:cNvCxnSpPr>
            <a:cxnSpLocks/>
          </p:cNvCxnSpPr>
          <p:nvPr/>
        </p:nvCxnSpPr>
        <p:spPr>
          <a:xfrm>
            <a:off x="7973316" y="1676807"/>
            <a:ext cx="0" cy="424774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27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Graphic spid="22" grpId="0">
        <p:bldAsOne/>
      </p:bldGraphic>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Bildplatzhalter 6" descr="Ein Bild, das Person, Mann, Anzug, Schlips enthält.&#10;&#10;Automatisch generierte Beschreibung">
            <a:extLst>
              <a:ext uri="{FF2B5EF4-FFF2-40B4-BE49-F238E27FC236}">
                <a16:creationId xmlns:a16="http://schemas.microsoft.com/office/drawing/2014/main" id="{D99FAD22-B616-0529-BD28-1614C0E3E9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7"/>
          <a:stretch/>
        </p:blipFill>
        <p:spPr bwMode="auto">
          <a:xfrm flipH="1">
            <a:off x="227009" y="1753644"/>
            <a:ext cx="11737975" cy="462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0" name="Picture 9">
            <a:extLst>
              <a:ext uri="{FF2B5EF4-FFF2-40B4-BE49-F238E27FC236}">
                <a16:creationId xmlns:a16="http://schemas.microsoft.com/office/drawing/2014/main" id="{20CB3B02-CAEB-5E4A-220A-E1A54752FF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34500" y="1017831"/>
            <a:ext cx="7405366" cy="3700341"/>
          </a:xfrm>
          <a:prstGeom prst="rect">
            <a:avLst/>
          </a:prstGeom>
        </p:spPr>
      </p:pic>
      <p:pic>
        <p:nvPicPr>
          <p:cNvPr id="8" name="Picture 7">
            <a:extLst>
              <a:ext uri="{FF2B5EF4-FFF2-40B4-BE49-F238E27FC236}">
                <a16:creationId xmlns:a16="http://schemas.microsoft.com/office/drawing/2014/main" id="{25E45179-94DF-E5E2-BCB9-3439CD521DC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4501" y="3933787"/>
            <a:ext cx="4914612" cy="2447963"/>
          </a:xfrm>
          <a:prstGeom prst="rect">
            <a:avLst/>
          </a:prstGeom>
        </p:spPr>
      </p:pic>
      <p:sp>
        <p:nvSpPr>
          <p:cNvPr id="11" name="Rechteck 17">
            <a:extLst>
              <a:ext uri="{FF2B5EF4-FFF2-40B4-BE49-F238E27FC236}">
                <a16:creationId xmlns:a16="http://schemas.microsoft.com/office/drawing/2014/main" id="{4C2489A7-BD58-80BE-28D6-90FBD34BFE57}"/>
              </a:ext>
            </a:extLst>
          </p:cNvPr>
          <p:cNvSpPr/>
          <p:nvPr/>
        </p:nvSpPr>
        <p:spPr>
          <a:xfrm>
            <a:off x="576197" y="2733458"/>
            <a:ext cx="3980686" cy="2400657"/>
          </a:xfrm>
          <a:prstGeom prst="rect">
            <a:avLst/>
          </a:prstGeom>
        </p:spPr>
        <p:txBody>
          <a:bodyPr wrap="square" lIns="0">
            <a:spAutoFit/>
          </a:bodyPr>
          <a:lstStyle/>
          <a:p>
            <a:pPr>
              <a:spcAft>
                <a:spcPts val="0"/>
              </a:spcAft>
            </a:pPr>
            <a:r>
              <a:rPr lang="en-US" sz="2400" b="1" dirty="0">
                <a:latin typeface="Helvetica Now Text" panose="020B0504030202020204" pitchFamily="34" charset="0"/>
              </a:rPr>
              <a:t>Süddeutsche Elektromotorenwerke </a:t>
            </a:r>
            <a:br>
              <a:rPr lang="en-US" sz="2400" b="1" dirty="0"/>
            </a:br>
            <a:endParaRPr lang="en-US" sz="2400" b="1" dirty="0"/>
          </a:p>
          <a:p>
            <a:pPr>
              <a:spcAft>
                <a:spcPts val="0"/>
              </a:spcAft>
            </a:pPr>
            <a:r>
              <a:rPr lang="en-US" sz="3900" b="1" dirty="0">
                <a:solidFill>
                  <a:srgbClr val="DE0000"/>
                </a:solidFill>
                <a:latin typeface="Helvetica Now Text ExtraBold" panose="020B0904030202020204" pitchFamily="34" charset="0"/>
                <a:ea typeface="Calibri" panose="020F0502020204030204" pitchFamily="34" charset="0"/>
              </a:rPr>
              <a:t>A family affair since 1931</a:t>
            </a:r>
          </a:p>
        </p:txBody>
      </p:sp>
    </p:spTree>
    <p:extLst>
      <p:ext uri="{BB962C8B-B14F-4D97-AF65-F5344CB8AC3E}">
        <p14:creationId xmlns:p14="http://schemas.microsoft.com/office/powerpoint/2010/main" val="384023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6FC28E6-1EDB-9C7C-3F06-09873BDD22A7}"/>
              </a:ext>
            </a:extLst>
          </p:cNvPr>
          <p:cNvSpPr txBox="1"/>
          <p:nvPr/>
        </p:nvSpPr>
        <p:spPr>
          <a:xfrm>
            <a:off x="7019786" y="5223186"/>
            <a:ext cx="1691982" cy="866904"/>
          </a:xfrm>
          <a:prstGeom prst="rect">
            <a:avLst/>
          </a:prstGeom>
        </p:spPr>
        <p:txBody>
          <a:bodyPr wrap="square">
            <a:spAutoFit/>
          </a:bodyPr>
          <a:lstStyle/>
          <a:p>
            <a:pPr marR="0" algn="ctr" rtl="0">
              <a:spcAft>
                <a:spcPts val="600"/>
              </a:spcAft>
            </a:pPr>
            <a:r>
              <a:rPr lang="en-US" sz="3200" b="1" i="0" u="none" strike="noStrike" baseline="30000" dirty="0">
                <a:solidFill>
                  <a:srgbClr val="DE0000"/>
                </a:solidFill>
                <a:latin typeface="Helvetica Now Text ExtraBold" panose="020B0904030202020204" pitchFamily="34" charset="0"/>
              </a:rPr>
              <a:t>30+ Years</a:t>
            </a:r>
          </a:p>
          <a:p>
            <a:pPr marR="0" algn="ctr" rtl="0"/>
            <a:r>
              <a:rPr lang="en-US" sz="3600" b="0" i="0" u="none" strike="noStrike" baseline="30000" dirty="0">
                <a:solidFill>
                  <a:srgbClr val="2E3A41"/>
                </a:solidFill>
                <a:latin typeface="Helvetica Now Text ExtraBold" panose="020B0904030202020204" pitchFamily="34" charset="0"/>
              </a:rPr>
              <a:t>65</a:t>
            </a:r>
            <a:endParaRPr lang="en-US" sz="3200" b="0" i="0" u="none" strike="noStrike" baseline="30000" dirty="0">
              <a:solidFill>
                <a:srgbClr val="2E3A41"/>
              </a:solidFill>
              <a:latin typeface="Helvetica Now Text ExtraBold" panose="020B0904030202020204" pitchFamily="34" charset="0"/>
            </a:endParaRPr>
          </a:p>
        </p:txBody>
      </p:sp>
      <p:sp>
        <p:nvSpPr>
          <p:cNvPr id="8" name="TextBox 7">
            <a:extLst>
              <a:ext uri="{FF2B5EF4-FFF2-40B4-BE49-F238E27FC236}">
                <a16:creationId xmlns:a16="http://schemas.microsoft.com/office/drawing/2014/main" id="{13D71172-F209-D1D4-C2FC-1476E4B2E3F1}"/>
              </a:ext>
            </a:extLst>
          </p:cNvPr>
          <p:cNvSpPr txBox="1"/>
          <p:nvPr/>
        </p:nvSpPr>
        <p:spPr>
          <a:xfrm>
            <a:off x="6685573" y="3946142"/>
            <a:ext cx="2360408" cy="866904"/>
          </a:xfrm>
          <a:prstGeom prst="rect">
            <a:avLst/>
          </a:prstGeom>
        </p:spPr>
        <p:txBody>
          <a:bodyPr wrap="square">
            <a:spAutoFit/>
          </a:bodyPr>
          <a:lstStyle/>
          <a:p>
            <a:pPr marR="0" algn="ctr" rtl="0">
              <a:spcAft>
                <a:spcPts val="600"/>
              </a:spcAft>
            </a:pPr>
            <a:r>
              <a:rPr lang="en-US" sz="3200" b="1" i="0" u="none" strike="noStrike" baseline="30000" dirty="0">
                <a:solidFill>
                  <a:srgbClr val="DE0000"/>
                </a:solidFill>
                <a:latin typeface="Helvetica Now Text ExtraBold" panose="020B0904030202020204" pitchFamily="34" charset="0"/>
              </a:rPr>
              <a:t>Average Tenure</a:t>
            </a:r>
          </a:p>
          <a:p>
            <a:pPr marR="0" algn="ctr" rtl="0"/>
            <a:r>
              <a:rPr lang="en-US" sz="3600" baseline="30000" dirty="0">
                <a:solidFill>
                  <a:srgbClr val="2E3A41"/>
                </a:solidFill>
                <a:latin typeface="Helvetica Now Text ExtraBold" panose="020B0904030202020204" pitchFamily="34" charset="0"/>
              </a:rPr>
              <a:t>9+ Years</a:t>
            </a:r>
            <a:endParaRPr lang="en-US" sz="3600" b="0" i="0" u="none" strike="noStrike" baseline="30000" dirty="0">
              <a:solidFill>
                <a:srgbClr val="2E3A41"/>
              </a:solidFill>
              <a:latin typeface="Helvetica Now Text ExtraBold" panose="020B0904030202020204" pitchFamily="34" charset="0"/>
            </a:endParaRPr>
          </a:p>
        </p:txBody>
      </p:sp>
      <p:sp>
        <p:nvSpPr>
          <p:cNvPr id="10" name="TextBox 9">
            <a:extLst>
              <a:ext uri="{FF2B5EF4-FFF2-40B4-BE49-F238E27FC236}">
                <a16:creationId xmlns:a16="http://schemas.microsoft.com/office/drawing/2014/main" id="{B3B0A25B-E6BC-0FA1-862A-F9BD11719AF8}"/>
              </a:ext>
            </a:extLst>
          </p:cNvPr>
          <p:cNvSpPr txBox="1"/>
          <p:nvPr/>
        </p:nvSpPr>
        <p:spPr>
          <a:xfrm>
            <a:off x="9320003" y="5223186"/>
            <a:ext cx="1691982" cy="866904"/>
          </a:xfrm>
          <a:prstGeom prst="rect">
            <a:avLst/>
          </a:prstGeom>
        </p:spPr>
        <p:txBody>
          <a:bodyPr wrap="square">
            <a:spAutoFit/>
          </a:bodyPr>
          <a:lstStyle/>
          <a:p>
            <a:pPr marR="0" algn="ctr" rtl="0">
              <a:spcAft>
                <a:spcPts val="600"/>
              </a:spcAft>
            </a:pPr>
            <a:r>
              <a:rPr lang="en-US" sz="3200" b="1" i="0" u="none" strike="noStrike" baseline="30000" dirty="0">
                <a:solidFill>
                  <a:srgbClr val="DE0000"/>
                </a:solidFill>
                <a:latin typeface="Helvetica Now Text ExtraBold" panose="020B0904030202020204" pitchFamily="34" charset="0"/>
              </a:rPr>
              <a:t>20+ Years</a:t>
            </a:r>
          </a:p>
          <a:p>
            <a:pPr marR="0" algn="ctr" rtl="0"/>
            <a:r>
              <a:rPr lang="en-US" sz="3600" baseline="30000" dirty="0">
                <a:solidFill>
                  <a:srgbClr val="2E3A41"/>
                </a:solidFill>
                <a:latin typeface="Helvetica Now Text ExtraBold" panose="020B0904030202020204" pitchFamily="34" charset="0"/>
              </a:rPr>
              <a:t>88</a:t>
            </a:r>
            <a:endParaRPr lang="en-US" sz="3600" b="0" i="0" u="none" strike="noStrike" baseline="30000" dirty="0">
              <a:solidFill>
                <a:srgbClr val="2E3A41"/>
              </a:solidFill>
              <a:latin typeface="Helvetica Now Text ExtraBold" panose="020B0904030202020204" pitchFamily="34" charset="0"/>
            </a:endParaRPr>
          </a:p>
        </p:txBody>
      </p:sp>
      <p:sp>
        <p:nvSpPr>
          <p:cNvPr id="2" name="Titel 1">
            <a:extLst>
              <a:ext uri="{FF2B5EF4-FFF2-40B4-BE49-F238E27FC236}">
                <a16:creationId xmlns:a16="http://schemas.microsoft.com/office/drawing/2014/main" id="{2570D43C-5AD2-0912-455E-B8033F9DFEBB}"/>
              </a:ext>
            </a:extLst>
          </p:cNvPr>
          <p:cNvSpPr>
            <a:spLocks noGrp="1"/>
          </p:cNvSpPr>
          <p:nvPr>
            <p:ph type="title"/>
          </p:nvPr>
        </p:nvSpPr>
        <p:spPr>
          <a:xfrm>
            <a:off x="227808" y="511180"/>
            <a:ext cx="10366302" cy="424668"/>
          </a:xfrm>
        </p:spPr>
        <p:txBody>
          <a:bodyPr/>
          <a:lstStyle/>
          <a:p>
            <a:r>
              <a:rPr lang="en-US" dirty="0">
                <a:latin typeface="Helvetica Now Text ExtraBold" panose="020B0904030202020204" pitchFamily="34" charset="0"/>
              </a:rPr>
              <a:t>Our People: The Real Difference </a:t>
            </a:r>
          </a:p>
        </p:txBody>
      </p:sp>
      <p:sp>
        <p:nvSpPr>
          <p:cNvPr id="4" name="TextBox 3">
            <a:extLst>
              <a:ext uri="{FF2B5EF4-FFF2-40B4-BE49-F238E27FC236}">
                <a16:creationId xmlns:a16="http://schemas.microsoft.com/office/drawing/2014/main" id="{709D5907-CDE1-1AD2-0C76-13A5989A3641}"/>
              </a:ext>
            </a:extLst>
          </p:cNvPr>
          <p:cNvSpPr txBox="1"/>
          <p:nvPr/>
        </p:nvSpPr>
        <p:spPr>
          <a:xfrm>
            <a:off x="4535133" y="5223186"/>
            <a:ext cx="1691982" cy="866904"/>
          </a:xfrm>
          <a:prstGeom prst="rect">
            <a:avLst/>
          </a:prstGeom>
        </p:spPr>
        <p:txBody>
          <a:bodyPr wrap="square">
            <a:spAutoFit/>
          </a:bodyPr>
          <a:lstStyle/>
          <a:p>
            <a:pPr marR="0" algn="ctr" rtl="0">
              <a:spcAft>
                <a:spcPts val="600"/>
              </a:spcAft>
            </a:pPr>
            <a:r>
              <a:rPr lang="en-US" sz="3200" b="1" i="0" u="none" strike="noStrike" baseline="30000" dirty="0">
                <a:solidFill>
                  <a:srgbClr val="DE0000"/>
                </a:solidFill>
                <a:latin typeface="Helvetica Now Text ExtraBold" panose="020B0904030202020204" pitchFamily="34" charset="0"/>
              </a:rPr>
              <a:t>40+ Years</a:t>
            </a:r>
          </a:p>
          <a:p>
            <a:pPr marR="0" algn="ctr" rtl="0"/>
            <a:r>
              <a:rPr lang="en-US" sz="3600" baseline="30000" dirty="0">
                <a:solidFill>
                  <a:srgbClr val="2E3A41"/>
                </a:solidFill>
                <a:latin typeface="Helvetica Now Text ExtraBold" panose="020B0904030202020204" pitchFamily="34" charset="0"/>
              </a:rPr>
              <a:t>12</a:t>
            </a:r>
            <a:endParaRPr lang="en-US" sz="4000" b="0" i="0" u="none" strike="noStrike" baseline="30000" dirty="0">
              <a:solidFill>
                <a:srgbClr val="2E3A41"/>
              </a:solidFill>
              <a:latin typeface="Helvetica Now Text ExtraBold" panose="020B0904030202020204" pitchFamily="34" charset="0"/>
            </a:endParaRPr>
          </a:p>
        </p:txBody>
      </p:sp>
      <p:grpSp>
        <p:nvGrpSpPr>
          <p:cNvPr id="20" name="Group 19">
            <a:extLst>
              <a:ext uri="{FF2B5EF4-FFF2-40B4-BE49-F238E27FC236}">
                <a16:creationId xmlns:a16="http://schemas.microsoft.com/office/drawing/2014/main" id="{5161A494-EDED-2609-8029-8161887A4A00}"/>
              </a:ext>
            </a:extLst>
          </p:cNvPr>
          <p:cNvGrpSpPr/>
          <p:nvPr/>
        </p:nvGrpSpPr>
        <p:grpSpPr>
          <a:xfrm>
            <a:off x="0" y="1674349"/>
            <a:ext cx="3492500" cy="3886479"/>
            <a:chOff x="0" y="1674349"/>
            <a:chExt cx="3492500" cy="3886479"/>
          </a:xfrm>
        </p:grpSpPr>
        <p:pic>
          <p:nvPicPr>
            <p:cNvPr id="13" name="Picture 12">
              <a:extLst>
                <a:ext uri="{FF2B5EF4-FFF2-40B4-BE49-F238E27FC236}">
                  <a16:creationId xmlns:a16="http://schemas.microsoft.com/office/drawing/2014/main" id="{2FD731DD-97A6-B65B-7E81-8558B3364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74349"/>
              <a:ext cx="3492500" cy="3886479"/>
            </a:xfrm>
            <a:prstGeom prst="rect">
              <a:avLst/>
            </a:prstGeom>
          </p:spPr>
        </p:pic>
        <p:sp>
          <p:nvSpPr>
            <p:cNvPr id="5" name="TextBox 4">
              <a:extLst>
                <a:ext uri="{FF2B5EF4-FFF2-40B4-BE49-F238E27FC236}">
                  <a16:creationId xmlns:a16="http://schemas.microsoft.com/office/drawing/2014/main" id="{2313F363-C093-1CE1-C558-64BA015F53CF}"/>
                </a:ext>
              </a:extLst>
            </p:cNvPr>
            <p:cNvSpPr txBox="1"/>
            <p:nvPr/>
          </p:nvSpPr>
          <p:spPr>
            <a:xfrm>
              <a:off x="1107166" y="4643245"/>
              <a:ext cx="2312485" cy="502702"/>
            </a:xfrm>
            <a:prstGeom prst="rect">
              <a:avLst/>
            </a:prstGeom>
            <a:noFill/>
          </p:spPr>
          <p:txBody>
            <a:bodyPr wrap="square">
              <a:spAutoFit/>
            </a:bodyPr>
            <a:lstStyle/>
            <a:p>
              <a:pPr marR="0" algn="l" rtl="0"/>
              <a:r>
                <a:rPr lang="en-US" sz="2000" baseline="30000" dirty="0">
                  <a:solidFill>
                    <a:srgbClr val="2E3A41"/>
                  </a:solidFill>
                  <a:latin typeface="Helvetica Now Text Light" panose="020B0404030202020204" pitchFamily="34" charset="0"/>
                </a:rPr>
                <a:t>- Rainer Blickle, VP and Fourth-Generation Owner</a:t>
              </a:r>
              <a:endParaRPr lang="en-US" sz="2000" b="0" i="0" u="none" strike="noStrike" baseline="30000" dirty="0">
                <a:solidFill>
                  <a:srgbClr val="2E3A41"/>
                </a:solidFill>
                <a:latin typeface="Helvetica Now Text Light" panose="020B0404030202020204" pitchFamily="34" charset="0"/>
              </a:endParaRPr>
            </a:p>
          </p:txBody>
        </p:sp>
        <p:pic>
          <p:nvPicPr>
            <p:cNvPr id="9" name="Picture 8">
              <a:extLst>
                <a:ext uri="{FF2B5EF4-FFF2-40B4-BE49-F238E27FC236}">
                  <a16:creationId xmlns:a16="http://schemas.microsoft.com/office/drawing/2014/main" id="{C1A01FF7-3B24-5DD1-35E1-86F799D614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447" y="4379594"/>
              <a:ext cx="871870" cy="871870"/>
            </a:xfrm>
            <a:prstGeom prst="rect">
              <a:avLst/>
            </a:prstGeom>
          </p:spPr>
        </p:pic>
        <p:sp>
          <p:nvSpPr>
            <p:cNvPr id="14" name="TextBox 13">
              <a:extLst>
                <a:ext uri="{FF2B5EF4-FFF2-40B4-BE49-F238E27FC236}">
                  <a16:creationId xmlns:a16="http://schemas.microsoft.com/office/drawing/2014/main" id="{5A7E9CC9-3A13-01C6-5DC7-2DBE5075EA09}"/>
                </a:ext>
              </a:extLst>
            </p:cNvPr>
            <p:cNvSpPr txBox="1"/>
            <p:nvPr/>
          </p:nvSpPr>
          <p:spPr>
            <a:xfrm>
              <a:off x="303164" y="2219722"/>
              <a:ext cx="2833441" cy="2062103"/>
            </a:xfrm>
            <a:prstGeom prst="rect">
              <a:avLst/>
            </a:prstGeom>
            <a:noFill/>
          </p:spPr>
          <p:txBody>
            <a:bodyPr wrap="square">
              <a:spAutoFit/>
            </a:bodyPr>
            <a:lstStyle/>
            <a:p>
              <a:pPr marR="0" algn="l" rtl="0">
                <a:spcAft>
                  <a:spcPts val="600"/>
                </a:spcAft>
              </a:pPr>
              <a:r>
                <a:rPr lang="en-US" sz="2400" b="0" i="0" u="none" strike="noStrike" baseline="30000" dirty="0">
                  <a:solidFill>
                    <a:srgbClr val="2E3A41"/>
                  </a:solidFill>
                  <a:latin typeface="Helvetica Now Text Medium" panose="020B0604030202020204" pitchFamily="34" charset="0"/>
                </a:rPr>
                <a:t>“Our engineers are the masterminds behind our products, but it’s our people on the floor who ensure the quality and craftsmanship that goes into every unit that we ship daily throughout the world.”</a:t>
              </a:r>
            </a:p>
          </p:txBody>
        </p:sp>
      </p:grpSp>
      <p:grpSp>
        <p:nvGrpSpPr>
          <p:cNvPr id="21" name="Group 20">
            <a:extLst>
              <a:ext uri="{FF2B5EF4-FFF2-40B4-BE49-F238E27FC236}">
                <a16:creationId xmlns:a16="http://schemas.microsoft.com/office/drawing/2014/main" id="{CF0423EC-52C1-9BB5-CC3D-68A202361744}"/>
              </a:ext>
            </a:extLst>
          </p:cNvPr>
          <p:cNvGrpSpPr/>
          <p:nvPr/>
        </p:nvGrpSpPr>
        <p:grpSpPr>
          <a:xfrm>
            <a:off x="4005811" y="935848"/>
            <a:ext cx="7462534" cy="4614961"/>
            <a:chOff x="4005811" y="935848"/>
            <a:chExt cx="7462534" cy="4614961"/>
          </a:xfrm>
        </p:grpSpPr>
        <p:sp>
          <p:nvSpPr>
            <p:cNvPr id="12" name="TextBox 11">
              <a:extLst>
                <a:ext uri="{FF2B5EF4-FFF2-40B4-BE49-F238E27FC236}">
                  <a16:creationId xmlns:a16="http://schemas.microsoft.com/office/drawing/2014/main" id="{0D14D2DC-2E28-1AA3-D89B-702414C0F27C}"/>
                </a:ext>
              </a:extLst>
            </p:cNvPr>
            <p:cNvSpPr txBox="1"/>
            <p:nvPr/>
          </p:nvSpPr>
          <p:spPr>
            <a:xfrm>
              <a:off x="6227115" y="2727515"/>
              <a:ext cx="3277325" cy="866904"/>
            </a:xfrm>
            <a:prstGeom prst="rect">
              <a:avLst/>
            </a:prstGeom>
            <a:noFill/>
          </p:spPr>
          <p:txBody>
            <a:bodyPr wrap="square">
              <a:spAutoFit/>
            </a:bodyPr>
            <a:lstStyle/>
            <a:p>
              <a:pPr marR="0" algn="ctr" rtl="0">
                <a:spcAft>
                  <a:spcPts val="600"/>
                </a:spcAft>
              </a:pPr>
              <a:r>
                <a:rPr lang="en-US" sz="3200" b="1" i="0" u="none" strike="noStrike" baseline="30000" dirty="0">
                  <a:solidFill>
                    <a:srgbClr val="DE0000"/>
                  </a:solidFill>
                  <a:latin typeface="Helvetica Now Text ExtraBold" panose="020B0904030202020204" pitchFamily="34" charset="0"/>
                </a:rPr>
                <a:t>Total US Employees</a:t>
              </a:r>
            </a:p>
            <a:p>
              <a:pPr marR="0" algn="ctr" rtl="0"/>
              <a:r>
                <a:rPr lang="en-US" sz="3600" b="1" baseline="30000" dirty="0">
                  <a:solidFill>
                    <a:srgbClr val="2E3A41"/>
                  </a:solidFill>
                  <a:latin typeface="Helvetica Now Text ExtraBold" panose="020B0904030202020204" pitchFamily="34" charset="0"/>
                </a:rPr>
                <a:t>1,100+</a:t>
              </a:r>
              <a:endParaRPr lang="en-US" sz="4000" b="1" i="0" u="none" strike="noStrike" baseline="30000" dirty="0">
                <a:solidFill>
                  <a:srgbClr val="2E3A41"/>
                </a:solidFill>
                <a:latin typeface="Helvetica Now Text ExtraBold" panose="020B0904030202020204" pitchFamily="34" charset="0"/>
              </a:endParaRPr>
            </a:p>
          </p:txBody>
        </p:sp>
        <p:pic>
          <p:nvPicPr>
            <p:cNvPr id="15" name="Bildplatzhalter 22" descr="Benutzer Silhouette">
              <a:extLst>
                <a:ext uri="{FF2B5EF4-FFF2-40B4-BE49-F238E27FC236}">
                  <a16:creationId xmlns:a16="http://schemas.microsoft.com/office/drawing/2014/main" id="{B110BDFA-E85B-F350-7983-A1900D3D93C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019786" y="935848"/>
              <a:ext cx="1924310" cy="1924310"/>
            </a:xfrm>
            <a:prstGeom prst="rect">
              <a:avLst/>
            </a:prstGeom>
          </p:spPr>
        </p:pic>
        <p:cxnSp>
          <p:nvCxnSpPr>
            <p:cNvPr id="17" name="Straight Connector 16">
              <a:extLst>
                <a:ext uri="{FF2B5EF4-FFF2-40B4-BE49-F238E27FC236}">
                  <a16:creationId xmlns:a16="http://schemas.microsoft.com/office/drawing/2014/main" id="{DA06F782-974A-FBE6-5172-B26B6E554C8A}"/>
                </a:ext>
              </a:extLst>
            </p:cNvPr>
            <p:cNvCxnSpPr/>
            <p:nvPr/>
          </p:nvCxnSpPr>
          <p:spPr>
            <a:xfrm flipH="1">
              <a:off x="4005811" y="1688196"/>
              <a:ext cx="2562447" cy="370572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63C549B-87D6-922B-3DDB-C3B9394E0194}"/>
                </a:ext>
              </a:extLst>
            </p:cNvPr>
            <p:cNvCxnSpPr>
              <a:cxnSpLocks/>
            </p:cNvCxnSpPr>
            <p:nvPr/>
          </p:nvCxnSpPr>
          <p:spPr>
            <a:xfrm>
              <a:off x="9320003" y="1638029"/>
              <a:ext cx="2148342" cy="391278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545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itel 1"/>
          <p:cNvSpPr>
            <a:spLocks noGrp="1"/>
          </p:cNvSpPr>
          <p:nvPr>
            <p:ph type="title"/>
          </p:nvPr>
        </p:nvSpPr>
        <p:spPr>
          <a:xfrm>
            <a:off x="227808" y="511180"/>
            <a:ext cx="10366302" cy="424668"/>
          </a:xfrm>
        </p:spPr>
        <p:txBody>
          <a:bodyPr/>
          <a:lstStyle/>
          <a:p>
            <a:r>
              <a:rPr lang="en-US" dirty="0">
                <a:latin typeface="Helvetica Now Text ExtraBold" panose="020B0904030202020204" pitchFamily="34" charset="0"/>
              </a:rPr>
              <a:t>“We have to be where our </a:t>
            </a:r>
            <a:r>
              <a:rPr lang="en-US" dirty="0">
                <a:solidFill>
                  <a:srgbClr val="DE0000"/>
                </a:solidFill>
                <a:latin typeface="Helvetica Now Text ExtraBold" panose="020B0904030202020204" pitchFamily="34" charset="0"/>
              </a:rPr>
              <a:t>customers</a:t>
            </a:r>
            <a:r>
              <a:rPr lang="en-US" dirty="0">
                <a:latin typeface="Helvetica Now Text ExtraBold" panose="020B0904030202020204" pitchFamily="34" charset="0"/>
              </a:rPr>
              <a:t> are.” </a:t>
            </a:r>
          </a:p>
        </p:txBody>
      </p:sp>
      <p:sp>
        <p:nvSpPr>
          <p:cNvPr id="2" name="Rechteck 33">
            <a:extLst>
              <a:ext uri="{FF2B5EF4-FFF2-40B4-BE49-F238E27FC236}">
                <a16:creationId xmlns:a16="http://schemas.microsoft.com/office/drawing/2014/main" id="{9A28ACF5-8AEB-1B12-8620-F18774F5753D}"/>
              </a:ext>
            </a:extLst>
          </p:cNvPr>
          <p:cNvSpPr/>
          <p:nvPr/>
        </p:nvSpPr>
        <p:spPr>
          <a:xfrm>
            <a:off x="226800" y="1665288"/>
            <a:ext cx="11739600" cy="4716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eaLnBrk="1" fontAlgn="auto" hangingPunct="1">
              <a:lnSpc>
                <a:spcPct val="100000"/>
              </a:lnSpc>
              <a:spcBef>
                <a:spcPts val="0"/>
              </a:spcBef>
              <a:spcAft>
                <a:spcPts val="0"/>
              </a:spcAft>
            </a:pPr>
            <a:endParaRPr lang="en-GB" sz="2000" b="0" i="0" u="none" baseline="0" dirty="0">
              <a:solidFill>
                <a:srgbClr val="2C353C"/>
              </a:solidFill>
              <a:latin typeface="Segoe UI" panose="020B0502040204020203" pitchFamily="34" charset="0"/>
            </a:endParaRPr>
          </a:p>
        </p:txBody>
      </p:sp>
      <p:grpSp>
        <p:nvGrpSpPr>
          <p:cNvPr id="3" name="Gruppieren 8">
            <a:extLst>
              <a:ext uri="{FF2B5EF4-FFF2-40B4-BE49-F238E27FC236}">
                <a16:creationId xmlns:a16="http://schemas.microsoft.com/office/drawing/2014/main" id="{2DA6BEC7-8EA2-1DC8-9AA4-4944729F31BC}"/>
              </a:ext>
            </a:extLst>
          </p:cNvPr>
          <p:cNvGrpSpPr/>
          <p:nvPr/>
        </p:nvGrpSpPr>
        <p:grpSpPr>
          <a:xfrm>
            <a:off x="442800" y="5013186"/>
            <a:ext cx="1905608" cy="180001"/>
            <a:chOff x="442305" y="4146169"/>
            <a:chExt cx="1905608" cy="180001"/>
          </a:xfrm>
        </p:grpSpPr>
        <p:sp>
          <p:nvSpPr>
            <p:cNvPr id="4" name="Titel 2">
              <a:extLst>
                <a:ext uri="{FF2B5EF4-FFF2-40B4-BE49-F238E27FC236}">
                  <a16:creationId xmlns:a16="http://schemas.microsoft.com/office/drawing/2014/main" id="{EA3DC2CC-0E7D-E989-A43D-2429728DDDAF}"/>
                </a:ext>
              </a:extLst>
            </p:cNvPr>
            <p:cNvSpPr txBox="1">
              <a:spLocks/>
            </p:cNvSpPr>
            <p:nvPr/>
          </p:nvSpPr>
          <p:spPr bwMode="auto">
            <a:xfrm>
              <a:off x="765612" y="4151242"/>
              <a:ext cx="1582301" cy="16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lvl1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mj-lt"/>
                  <a:ea typeface="Segoe UI" panose="020B0502040204020203" pitchFamily="34" charset="0"/>
                  <a:cs typeface="Segoe UI" panose="020B0502040204020203" pitchFamily="34" charset="0"/>
                </a:defRPr>
              </a:lvl1pPr>
              <a:lvl2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marL="2036464"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6pPr>
              <a:lvl7pPr marL="2406730"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7pPr>
              <a:lvl8pPr marL="2776996"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8pPr>
              <a:lvl9pPr marL="3147262"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9pPr>
            </a:lstStyle>
            <a:p>
              <a:pPr marL="0" marR="0" lvl="0" indent="0" algn="l" defTabSz="363838" rtl="0" eaLnBrk="1" fontAlgn="base" latinLnBrk="0" hangingPunct="1">
                <a:lnSpc>
                  <a:spcPct val="90000"/>
                </a:lnSpc>
                <a:spcBef>
                  <a:spcPct val="0"/>
                </a:spcBef>
                <a:spcAft>
                  <a:spcPct val="0"/>
                </a:spcAft>
                <a:buClr>
                  <a:srgbClr val="000000"/>
                </a:buClr>
                <a:buSzPct val="100000"/>
                <a:buFont typeface="Segoe UI" panose="020B0502040204020203" pitchFamily="34" charset="0"/>
                <a:buNone/>
                <a:tabLst/>
                <a:defRPr/>
              </a:pPr>
              <a:r>
                <a:rPr kumimoji="0" lang="en-GB" sz="1200" b="1" i="0" u="none" strike="noStrike" kern="1200" cap="none" spc="0" normalizeH="0" baseline="0" noProof="0" dirty="0">
                  <a:ln>
                    <a:noFill/>
                  </a:ln>
                  <a:solidFill>
                    <a:srgbClr val="2C353C"/>
                  </a:solidFill>
                  <a:effectLst/>
                  <a:uLnTx/>
                  <a:uFillTx/>
                  <a:latin typeface="Helvetica Now Text" panose="020B0504030202020204" pitchFamily="34" charset="0"/>
                </a:rPr>
                <a:t>18</a:t>
              </a:r>
              <a:r>
                <a:rPr kumimoji="0" lang="en-GB" sz="1200" b="0" i="0" u="none" strike="noStrike" kern="1200" cap="none" spc="0" normalizeH="0" baseline="0" noProof="0" dirty="0">
                  <a:ln>
                    <a:noFill/>
                  </a:ln>
                  <a:solidFill>
                    <a:srgbClr val="2C353C"/>
                  </a:solidFill>
                  <a:effectLst/>
                  <a:uLnTx/>
                  <a:uFillTx/>
                  <a:latin typeface="Helvetica Now Text" panose="020B0504030202020204" pitchFamily="34" charset="0"/>
                </a:rPr>
                <a:t> production plants</a:t>
              </a:r>
            </a:p>
          </p:txBody>
        </p:sp>
        <p:sp>
          <p:nvSpPr>
            <p:cNvPr id="5" name="Rechteck 10">
              <a:extLst>
                <a:ext uri="{FF2B5EF4-FFF2-40B4-BE49-F238E27FC236}">
                  <a16:creationId xmlns:a16="http://schemas.microsoft.com/office/drawing/2014/main" id="{F71E1534-5732-E015-CCA6-E461AF03B583}"/>
                </a:ext>
              </a:extLst>
            </p:cNvPr>
            <p:cNvSpPr>
              <a:spLocks noChangeAspect="1"/>
            </p:cNvSpPr>
            <p:nvPr/>
          </p:nvSpPr>
          <p:spPr bwMode="auto">
            <a:xfrm>
              <a:off x="442305" y="4146169"/>
              <a:ext cx="180005" cy="180001"/>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48873" rtl="0" eaLnBrk="1" fontAlgn="base" latinLnBrk="0" hangingPunct="0">
                <a:lnSpc>
                  <a:spcPct val="93000"/>
                </a:lnSpc>
                <a:spcBef>
                  <a:spcPct val="0"/>
                </a:spcBef>
                <a:spcAft>
                  <a:spcPct val="0"/>
                </a:spcAft>
                <a:buClr>
                  <a:srgbClr val="000000"/>
                </a:buClr>
                <a:buSzPct val="100000"/>
                <a:buFontTx/>
                <a:buNone/>
                <a:tabLst/>
                <a:defRPr/>
              </a:pPr>
              <a:endParaRPr kumimoji="0" lang="en-GB" sz="1200" b="0" i="0" u="none" strike="noStrike" kern="1200" cap="none" spc="0" normalizeH="0" baseline="0" noProof="0" dirty="0">
                <a:ln>
                  <a:noFill/>
                </a:ln>
                <a:solidFill>
                  <a:srgbClr val="2C353C"/>
                </a:solidFill>
                <a:effectLst/>
                <a:uLnTx/>
                <a:uFillTx/>
                <a:latin typeface="Segoe UI" panose="020B0502040204020203" pitchFamily="34" charset="0"/>
                <a:ea typeface="+mn-ea"/>
                <a:cs typeface="Segoe UI" panose="020B0502040204020203" pitchFamily="34" charset="0"/>
              </a:endParaRPr>
            </a:p>
          </p:txBody>
        </p:sp>
      </p:grpSp>
      <p:grpSp>
        <p:nvGrpSpPr>
          <p:cNvPr id="7" name="Gruppieren 11">
            <a:extLst>
              <a:ext uri="{FF2B5EF4-FFF2-40B4-BE49-F238E27FC236}">
                <a16:creationId xmlns:a16="http://schemas.microsoft.com/office/drawing/2014/main" id="{307A122E-18E7-2BB5-7B0B-155C2E3EE866}"/>
              </a:ext>
            </a:extLst>
          </p:cNvPr>
          <p:cNvGrpSpPr/>
          <p:nvPr/>
        </p:nvGrpSpPr>
        <p:grpSpPr>
          <a:xfrm>
            <a:off x="444994" y="5985750"/>
            <a:ext cx="1177132" cy="180000"/>
            <a:chOff x="444499" y="5192035"/>
            <a:chExt cx="1177132" cy="180000"/>
          </a:xfrm>
        </p:grpSpPr>
        <p:sp>
          <p:nvSpPr>
            <p:cNvPr id="8" name="Titel 2">
              <a:extLst>
                <a:ext uri="{FF2B5EF4-FFF2-40B4-BE49-F238E27FC236}">
                  <a16:creationId xmlns:a16="http://schemas.microsoft.com/office/drawing/2014/main" id="{92B0117C-DA9A-B87D-F6DD-5687AD6C6AEC}"/>
                </a:ext>
              </a:extLst>
            </p:cNvPr>
            <p:cNvSpPr txBox="1">
              <a:spLocks/>
            </p:cNvSpPr>
            <p:nvPr/>
          </p:nvSpPr>
          <p:spPr bwMode="auto">
            <a:xfrm>
              <a:off x="765612" y="5197107"/>
              <a:ext cx="856019" cy="16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lvl1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mj-lt"/>
                  <a:ea typeface="Segoe UI" panose="020B0502040204020203" pitchFamily="34" charset="0"/>
                  <a:cs typeface="Segoe UI" panose="020B0502040204020203" pitchFamily="34" charset="0"/>
                </a:defRPr>
              </a:lvl1pPr>
              <a:lvl2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marL="2036464"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6pPr>
              <a:lvl7pPr marL="2406730"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7pPr>
              <a:lvl8pPr marL="2776996"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8pPr>
              <a:lvl9pPr marL="3147262"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9pPr>
            </a:lstStyle>
            <a:p>
              <a:pPr marL="0" marR="0" lvl="0" indent="0" algn="l" defTabSz="363838" rtl="0" eaLnBrk="1" fontAlgn="base" latinLnBrk="0" hangingPunct="1">
                <a:lnSpc>
                  <a:spcPct val="90000"/>
                </a:lnSpc>
                <a:spcBef>
                  <a:spcPct val="0"/>
                </a:spcBef>
                <a:spcAft>
                  <a:spcPct val="0"/>
                </a:spcAft>
                <a:buClr>
                  <a:srgbClr val="000000"/>
                </a:buClr>
                <a:buSzPct val="100000"/>
                <a:buFont typeface="Segoe UI" panose="020B0502040204020203" pitchFamily="34" charset="0"/>
                <a:buNone/>
                <a:tabLst/>
                <a:defRPr/>
              </a:pPr>
              <a:r>
                <a:rPr kumimoji="0" lang="en-GB" sz="1200" b="1" i="0" u="none" strike="noStrike" kern="1200" cap="none" spc="0" normalizeH="0" baseline="0" noProof="0" dirty="0">
                  <a:ln>
                    <a:noFill/>
                  </a:ln>
                  <a:solidFill>
                    <a:srgbClr val="2C353C"/>
                  </a:solidFill>
                  <a:effectLst/>
                  <a:uLnTx/>
                  <a:uFillTx/>
                  <a:latin typeface="Helvetica Now Text" panose="020B0504030202020204" pitchFamily="34" charset="0"/>
                </a:rPr>
                <a:t>38</a:t>
              </a:r>
              <a:r>
                <a:rPr kumimoji="0" lang="en-GB" sz="1200" b="0" i="0" u="none" strike="noStrike" kern="1200" cap="none" spc="0" normalizeH="0" baseline="0" noProof="0" dirty="0">
                  <a:ln>
                    <a:noFill/>
                  </a:ln>
                  <a:solidFill>
                    <a:srgbClr val="2C353C"/>
                  </a:solidFill>
                  <a:effectLst/>
                  <a:uLnTx/>
                  <a:uFillTx/>
                  <a:latin typeface="Helvetica Now Text" panose="020B0504030202020204" pitchFamily="34" charset="0"/>
                </a:rPr>
                <a:t> partners</a:t>
              </a:r>
            </a:p>
          </p:txBody>
        </p:sp>
        <p:sp>
          <p:nvSpPr>
            <p:cNvPr id="9" name="Oval 11">
              <a:extLst>
                <a:ext uri="{FF2B5EF4-FFF2-40B4-BE49-F238E27FC236}">
                  <a16:creationId xmlns:a16="http://schemas.microsoft.com/office/drawing/2014/main" id="{59299771-FCE5-1386-049F-C1AB5F054766}"/>
                </a:ext>
              </a:extLst>
            </p:cNvPr>
            <p:cNvSpPr/>
            <p:nvPr/>
          </p:nvSpPr>
          <p:spPr bwMode="auto">
            <a:xfrm>
              <a:off x="444499" y="5192035"/>
              <a:ext cx="180000" cy="180000"/>
            </a:xfrm>
            <a:prstGeom prst="ellipse">
              <a:avLst/>
            </a:prstGeom>
            <a:solidFill>
              <a:schemeClr val="tx1"/>
            </a:solidFill>
            <a:ln w="1905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48873" rtl="0" eaLnBrk="1" fontAlgn="base" latinLnBrk="0" hangingPunct="0">
                <a:lnSpc>
                  <a:spcPct val="93000"/>
                </a:lnSpc>
                <a:spcBef>
                  <a:spcPct val="0"/>
                </a:spcBef>
                <a:spcAft>
                  <a:spcPct val="0"/>
                </a:spcAft>
                <a:buClr>
                  <a:srgbClr val="000000"/>
                </a:buClr>
                <a:buSzPct val="100000"/>
                <a:buFontTx/>
                <a:buNone/>
                <a:tabLst/>
                <a:defRPr/>
              </a:pPr>
              <a:endParaRPr kumimoji="0" lang="en-GB" sz="1200" b="0" i="0" u="none" strike="noStrike" kern="1200" cap="none" spc="0" normalizeH="0" baseline="0" noProof="0" dirty="0">
                <a:ln>
                  <a:noFill/>
                </a:ln>
                <a:solidFill>
                  <a:srgbClr val="2C353C"/>
                </a:solidFill>
                <a:effectLst/>
                <a:uLnTx/>
                <a:uFillTx/>
                <a:latin typeface="Segoe UI" panose="020B0502040204020203" pitchFamily="34" charset="0"/>
                <a:ea typeface="+mn-ea"/>
                <a:cs typeface="Segoe UI" panose="020B0502040204020203" pitchFamily="34" charset="0"/>
              </a:endParaRPr>
            </a:p>
          </p:txBody>
        </p:sp>
      </p:grpSp>
      <p:grpSp>
        <p:nvGrpSpPr>
          <p:cNvPr id="10" name="Gruppieren 14">
            <a:extLst>
              <a:ext uri="{FF2B5EF4-FFF2-40B4-BE49-F238E27FC236}">
                <a16:creationId xmlns:a16="http://schemas.microsoft.com/office/drawing/2014/main" id="{8029CC54-02C7-A714-21BB-D153AF3507B5}"/>
              </a:ext>
            </a:extLst>
          </p:cNvPr>
          <p:cNvGrpSpPr/>
          <p:nvPr/>
        </p:nvGrpSpPr>
        <p:grpSpPr>
          <a:xfrm>
            <a:off x="442803" y="5661563"/>
            <a:ext cx="2479839" cy="180000"/>
            <a:chOff x="442308" y="4719618"/>
            <a:chExt cx="2479839" cy="180000"/>
          </a:xfrm>
        </p:grpSpPr>
        <p:sp>
          <p:nvSpPr>
            <p:cNvPr id="11" name="Titel 2">
              <a:extLst>
                <a:ext uri="{FF2B5EF4-FFF2-40B4-BE49-F238E27FC236}">
                  <a16:creationId xmlns:a16="http://schemas.microsoft.com/office/drawing/2014/main" id="{BD1D4B60-50C7-21AC-3FD7-23D7D8165890}"/>
                </a:ext>
              </a:extLst>
            </p:cNvPr>
            <p:cNvSpPr txBox="1">
              <a:spLocks/>
            </p:cNvSpPr>
            <p:nvPr/>
          </p:nvSpPr>
          <p:spPr bwMode="auto">
            <a:xfrm>
              <a:off x="765613" y="4724691"/>
              <a:ext cx="2156534" cy="16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lvl1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mj-lt"/>
                  <a:ea typeface="Segoe UI" panose="020B0502040204020203" pitchFamily="34" charset="0"/>
                  <a:cs typeface="Segoe UI" panose="020B0502040204020203" pitchFamily="34" charset="0"/>
                </a:defRPr>
              </a:lvl1pPr>
              <a:lvl2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marL="2036464"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6pPr>
              <a:lvl7pPr marL="2406730"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7pPr>
              <a:lvl8pPr marL="2776996"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8pPr>
              <a:lvl9pPr marL="3147262"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9pPr>
            </a:lstStyle>
            <a:p>
              <a:pPr marL="0" marR="0" lvl="0" indent="0" algn="l" defTabSz="363838" rtl="0" eaLnBrk="1" fontAlgn="base" latinLnBrk="0" hangingPunct="1">
                <a:lnSpc>
                  <a:spcPct val="90000"/>
                </a:lnSpc>
                <a:spcBef>
                  <a:spcPct val="0"/>
                </a:spcBef>
                <a:spcAft>
                  <a:spcPct val="0"/>
                </a:spcAft>
                <a:buClr>
                  <a:srgbClr val="000000"/>
                </a:buClr>
                <a:buSzPct val="100000"/>
                <a:buFont typeface="Segoe UI" panose="020B0502040204020203" pitchFamily="34" charset="0"/>
                <a:buNone/>
                <a:tabLst/>
                <a:defRPr/>
              </a:pPr>
              <a:r>
                <a:rPr kumimoji="0" lang="en-GB" sz="1200" b="1" i="0" u="none" strike="noStrike" kern="1200" cap="none" spc="0" normalizeH="0" baseline="0" noProof="0" dirty="0">
                  <a:ln>
                    <a:noFill/>
                  </a:ln>
                  <a:solidFill>
                    <a:srgbClr val="2C353C"/>
                  </a:solidFill>
                  <a:effectLst/>
                  <a:uLnTx/>
                  <a:uFillTx/>
                  <a:latin typeface="Helvetica Now Text" panose="020B0504030202020204" pitchFamily="34" charset="0"/>
                </a:rPr>
                <a:t>&gt; 200 </a:t>
              </a:r>
              <a:r>
                <a:rPr kumimoji="0" lang="en-GB" sz="1200" b="0" i="0" u="none" strike="noStrike" kern="1200" cap="none" spc="0" normalizeH="0" baseline="0" noProof="0" dirty="0">
                  <a:ln>
                    <a:noFill/>
                  </a:ln>
                  <a:solidFill>
                    <a:srgbClr val="2C353C"/>
                  </a:solidFill>
                  <a:effectLst/>
                  <a:uLnTx/>
                  <a:uFillTx/>
                  <a:latin typeface="Helvetica Now Text" panose="020B0504030202020204" pitchFamily="34" charset="0"/>
                </a:rPr>
                <a:t>sales companies</a:t>
              </a:r>
            </a:p>
          </p:txBody>
        </p:sp>
        <p:sp>
          <p:nvSpPr>
            <p:cNvPr id="12" name="Ellipse 16">
              <a:extLst>
                <a:ext uri="{FF2B5EF4-FFF2-40B4-BE49-F238E27FC236}">
                  <a16:creationId xmlns:a16="http://schemas.microsoft.com/office/drawing/2014/main" id="{5AD1EB4D-1E8E-2F3F-546E-A7405390FF98}"/>
                </a:ext>
              </a:extLst>
            </p:cNvPr>
            <p:cNvSpPr/>
            <p:nvPr/>
          </p:nvSpPr>
          <p:spPr>
            <a:xfrm>
              <a:off x="442308" y="4719618"/>
              <a:ext cx="180000" cy="180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srgbClr val="DE0000"/>
                </a:solidFill>
                <a:effectLst/>
                <a:uLnTx/>
                <a:uFillTx/>
                <a:latin typeface="Segoe UI"/>
                <a:ea typeface="+mn-ea"/>
                <a:cs typeface="+mn-cs"/>
              </a:endParaRPr>
            </a:p>
          </p:txBody>
        </p:sp>
      </p:grpSp>
      <p:grpSp>
        <p:nvGrpSpPr>
          <p:cNvPr id="13" name="Gruppieren 17">
            <a:extLst>
              <a:ext uri="{FF2B5EF4-FFF2-40B4-BE49-F238E27FC236}">
                <a16:creationId xmlns:a16="http://schemas.microsoft.com/office/drawing/2014/main" id="{D59CC696-7793-22D9-B721-3B795820EEBC}"/>
              </a:ext>
            </a:extLst>
          </p:cNvPr>
          <p:cNvGrpSpPr/>
          <p:nvPr/>
        </p:nvGrpSpPr>
        <p:grpSpPr>
          <a:xfrm>
            <a:off x="442803" y="5337375"/>
            <a:ext cx="2479839" cy="180000"/>
            <a:chOff x="442308" y="4430159"/>
            <a:chExt cx="2479839" cy="180000"/>
          </a:xfrm>
        </p:grpSpPr>
        <p:sp>
          <p:nvSpPr>
            <p:cNvPr id="14" name="Titel 2">
              <a:extLst>
                <a:ext uri="{FF2B5EF4-FFF2-40B4-BE49-F238E27FC236}">
                  <a16:creationId xmlns:a16="http://schemas.microsoft.com/office/drawing/2014/main" id="{6CE02FF1-CCD4-0CC8-A1A1-7520A2227B6C}"/>
                </a:ext>
              </a:extLst>
            </p:cNvPr>
            <p:cNvSpPr txBox="1">
              <a:spLocks/>
            </p:cNvSpPr>
            <p:nvPr/>
          </p:nvSpPr>
          <p:spPr bwMode="auto">
            <a:xfrm>
              <a:off x="765613" y="4435231"/>
              <a:ext cx="2156534" cy="16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lvl1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mj-lt"/>
                  <a:ea typeface="Segoe UI" panose="020B0502040204020203" pitchFamily="34" charset="0"/>
                  <a:cs typeface="Segoe UI" panose="020B0502040204020203" pitchFamily="34" charset="0"/>
                </a:defRPr>
              </a:lvl1pPr>
              <a:lvl2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2pPr>
              <a:lvl3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3pPr>
              <a:lvl4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4pPr>
              <a:lvl5pPr algn="l" defTabSz="363838" rtl="0" eaLnBrk="1" fontAlgn="base" hangingPunct="1">
                <a:spcBef>
                  <a:spcPct val="0"/>
                </a:spcBef>
                <a:spcAft>
                  <a:spcPct val="0"/>
                </a:spcAft>
                <a:buClr>
                  <a:srgbClr val="000000"/>
                </a:buClr>
                <a:buSzPct val="100000"/>
                <a:buFont typeface="Segoe UI" panose="020B0502040204020203" pitchFamily="34" charset="0"/>
                <a:defRPr sz="2400">
                  <a:solidFill>
                    <a:srgbClr val="000000"/>
                  </a:solidFill>
                  <a:latin typeface="Segoe UI" panose="020B0502040204020203" pitchFamily="34" charset="0"/>
                  <a:ea typeface="Segoe UI" panose="020B0502040204020203" pitchFamily="34" charset="0"/>
                  <a:cs typeface="Segoe UI" panose="020B0502040204020203" pitchFamily="34" charset="0"/>
                </a:defRPr>
              </a:lvl5pPr>
              <a:lvl6pPr marL="2036464"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6pPr>
              <a:lvl7pPr marL="2406730"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7pPr>
              <a:lvl8pPr marL="2776996"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8pPr>
              <a:lvl9pPr marL="3147262" indent="-185133" algn="ctr" defTabSz="363838" rtl="0" eaLnBrk="1" fontAlgn="base" hangingPunct="1">
                <a:lnSpc>
                  <a:spcPct val="93000"/>
                </a:lnSpc>
                <a:spcBef>
                  <a:spcPct val="0"/>
                </a:spcBef>
                <a:spcAft>
                  <a:spcPct val="0"/>
                </a:spcAft>
                <a:buClr>
                  <a:srgbClr val="000000"/>
                </a:buClr>
                <a:buSzPct val="100000"/>
                <a:buFont typeface="Segoe UI" panose="020B0502040204020203" pitchFamily="34" charset="0"/>
                <a:defRPr sz="3600">
                  <a:solidFill>
                    <a:srgbClr val="000000"/>
                  </a:solidFill>
                  <a:latin typeface="Segoe UI" panose="020B0502040204020203" pitchFamily="34" charset="0"/>
                  <a:cs typeface="Segoe UI" panose="020B0502040204020203" pitchFamily="34" charset="0"/>
                </a:defRPr>
              </a:lvl9pPr>
            </a:lstStyle>
            <a:p>
              <a:pPr marL="0" marR="0" lvl="0" indent="0" algn="l" defTabSz="363838" rtl="0" eaLnBrk="1" fontAlgn="base" latinLnBrk="0" hangingPunct="1">
                <a:lnSpc>
                  <a:spcPct val="90000"/>
                </a:lnSpc>
                <a:spcBef>
                  <a:spcPct val="0"/>
                </a:spcBef>
                <a:spcAft>
                  <a:spcPct val="0"/>
                </a:spcAft>
                <a:buClr>
                  <a:srgbClr val="000000"/>
                </a:buClr>
                <a:buSzPct val="100000"/>
                <a:buFont typeface="Segoe UI" panose="020B0502040204020203" pitchFamily="34" charset="0"/>
                <a:buNone/>
                <a:tabLst/>
                <a:defRPr/>
              </a:pPr>
              <a:r>
                <a:rPr kumimoji="0" lang="en-GB" sz="1200" b="1" i="0" u="none" strike="noStrike" kern="1200" cap="none" spc="0" normalizeH="0" baseline="0" noProof="0" dirty="0">
                  <a:ln>
                    <a:noFill/>
                  </a:ln>
                  <a:solidFill>
                    <a:srgbClr val="2C353C"/>
                  </a:solidFill>
                  <a:effectLst/>
                  <a:uLnTx/>
                  <a:uFillTx/>
                  <a:latin typeface="Helvetica Now Text" panose="020B0504030202020204" pitchFamily="34" charset="0"/>
                </a:rPr>
                <a:t>92</a:t>
              </a:r>
              <a:r>
                <a:rPr kumimoji="0" lang="en-GB" sz="1200" b="0" i="0" u="none" strike="noStrike" kern="1200" cap="none" spc="0" normalizeH="0" baseline="0" noProof="0" dirty="0">
                  <a:ln>
                    <a:noFill/>
                  </a:ln>
                  <a:solidFill>
                    <a:srgbClr val="2C353C"/>
                  </a:solidFill>
                  <a:effectLst/>
                  <a:uLnTx/>
                  <a:uFillTx/>
                  <a:latin typeface="Helvetica Now Text" panose="020B0504030202020204" pitchFamily="34" charset="0"/>
                </a:rPr>
                <a:t> Drive Technology Center</a:t>
              </a:r>
            </a:p>
          </p:txBody>
        </p:sp>
        <p:sp>
          <p:nvSpPr>
            <p:cNvPr id="15" name="Ellipse 19">
              <a:extLst>
                <a:ext uri="{FF2B5EF4-FFF2-40B4-BE49-F238E27FC236}">
                  <a16:creationId xmlns:a16="http://schemas.microsoft.com/office/drawing/2014/main" id="{05B5EA63-98A5-28BE-FD0D-4AFB16F8BEA2}"/>
                </a:ext>
              </a:extLst>
            </p:cNvPr>
            <p:cNvSpPr/>
            <p:nvPr/>
          </p:nvSpPr>
          <p:spPr>
            <a:xfrm>
              <a:off x="442308" y="4430159"/>
              <a:ext cx="180000" cy="18000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 b="0" i="0" u="none" strike="noStrike" kern="1200" cap="none" spc="0" normalizeH="0" baseline="0" noProof="0" dirty="0">
                <a:ln>
                  <a:noFill/>
                </a:ln>
                <a:solidFill>
                  <a:prstClr val="white"/>
                </a:solidFill>
                <a:effectLst/>
                <a:uLnTx/>
                <a:uFillTx/>
                <a:latin typeface="Segoe UI"/>
                <a:ea typeface="+mn-ea"/>
                <a:cs typeface="+mn-cs"/>
              </a:endParaRPr>
            </a:p>
          </p:txBody>
        </p:sp>
      </p:grpSp>
      <p:pic>
        <p:nvPicPr>
          <p:cNvPr id="16" name="Grafik 99" descr="Ein Bild, das Erde, Karte enthält.&#10;&#10;KI-generierte Inhalte können fehlerhaft sein.">
            <a:extLst>
              <a:ext uri="{FF2B5EF4-FFF2-40B4-BE49-F238E27FC236}">
                <a16:creationId xmlns:a16="http://schemas.microsoft.com/office/drawing/2014/main" id="{EB55F5C7-6F6E-8351-EB22-44F5138A62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1899" y="1259116"/>
            <a:ext cx="9768203" cy="5333167"/>
          </a:xfrm>
          <a:prstGeom prst="rect">
            <a:avLst/>
          </a:prstGeom>
        </p:spPr>
      </p:pic>
    </p:spTree>
    <p:custDataLst>
      <p:tags r:id="rId1"/>
    </p:custDataLst>
    <p:extLst>
      <p:ext uri="{BB962C8B-B14F-4D97-AF65-F5344CB8AC3E}">
        <p14:creationId xmlns:p14="http://schemas.microsoft.com/office/powerpoint/2010/main" val="293558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5F2381F-6E72-6426-830F-B1BA2A69F06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C24942D-7286-FCF6-5EBF-1465AC8D31C5}"/>
              </a:ext>
            </a:extLst>
          </p:cNvPr>
          <p:cNvGrpSpPr/>
          <p:nvPr/>
        </p:nvGrpSpPr>
        <p:grpSpPr>
          <a:xfrm>
            <a:off x="331021" y="2086622"/>
            <a:ext cx="7037046" cy="4167914"/>
            <a:chOff x="4297038" y="2050289"/>
            <a:chExt cx="7640257" cy="4525185"/>
          </a:xfrm>
        </p:grpSpPr>
        <p:pic>
          <p:nvPicPr>
            <p:cNvPr id="36" name="Grafik 8" descr="Ein Bild, das Text, Karte, Kunst enthält.&#10;&#10;KI-generierte Inhalte können fehlerhaft sein.">
              <a:extLst>
                <a:ext uri="{FF2B5EF4-FFF2-40B4-BE49-F238E27FC236}">
                  <a16:creationId xmlns:a16="http://schemas.microsoft.com/office/drawing/2014/main" id="{2916F5F8-010A-39D9-5C5B-5C7E779C2B4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297038" y="2050289"/>
              <a:ext cx="6598291" cy="4525185"/>
            </a:xfrm>
            <a:prstGeom prst="rect">
              <a:avLst/>
            </a:prstGeom>
          </p:spPr>
        </p:pic>
        <p:sp>
          <p:nvSpPr>
            <p:cNvPr id="41" name="TextBox 53">
              <a:extLst>
                <a:ext uri="{FF2B5EF4-FFF2-40B4-BE49-F238E27FC236}">
                  <a16:creationId xmlns:a16="http://schemas.microsoft.com/office/drawing/2014/main" id="{BD8441DD-6C85-58DC-4663-828A68018C7D}"/>
                </a:ext>
              </a:extLst>
            </p:cNvPr>
            <p:cNvSpPr txBox="1"/>
            <p:nvPr/>
          </p:nvSpPr>
          <p:spPr>
            <a:xfrm>
              <a:off x="10501874" y="3060548"/>
              <a:ext cx="1435421" cy="269304"/>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50" dirty="0">
                  <a:solidFill>
                    <a:srgbClr val="FF0000"/>
                  </a:solidFill>
                  <a:latin typeface="Helvetica Now Text" panose="020B0504030202020204" pitchFamily="34" charset="0"/>
                </a:rPr>
                <a:t>Boston</a:t>
              </a:r>
            </a:p>
          </p:txBody>
        </p:sp>
        <p:grpSp>
          <p:nvGrpSpPr>
            <p:cNvPr id="42" name="Gruppieren 80">
              <a:extLst>
                <a:ext uri="{FF2B5EF4-FFF2-40B4-BE49-F238E27FC236}">
                  <a16:creationId xmlns:a16="http://schemas.microsoft.com/office/drawing/2014/main" id="{60184140-2A23-6F50-ED44-ADF1E7F6750A}"/>
                </a:ext>
              </a:extLst>
            </p:cNvPr>
            <p:cNvGrpSpPr/>
            <p:nvPr/>
          </p:nvGrpSpPr>
          <p:grpSpPr>
            <a:xfrm>
              <a:off x="10354109" y="3134911"/>
              <a:ext cx="147765" cy="147764"/>
              <a:chOff x="6049736" y="3204961"/>
              <a:chExt cx="163725" cy="163725"/>
            </a:xfrm>
          </p:grpSpPr>
          <p:sp>
            <p:nvSpPr>
              <p:cNvPr id="45" name="Kreis: nicht ausgefüllt 81">
                <a:extLst>
                  <a:ext uri="{FF2B5EF4-FFF2-40B4-BE49-F238E27FC236}">
                    <a16:creationId xmlns:a16="http://schemas.microsoft.com/office/drawing/2014/main" id="{ED183738-41A7-A0EE-ACA3-EAEF3D9D1CE7}"/>
                  </a:ext>
                </a:extLst>
              </p:cNvPr>
              <p:cNvSpPr/>
              <p:nvPr/>
            </p:nvSpPr>
            <p:spPr>
              <a:xfrm>
                <a:off x="6049736" y="3204961"/>
                <a:ext cx="163725" cy="163725"/>
              </a:xfrm>
              <a:prstGeom prst="donut">
                <a:avLst>
                  <a:gd name="adj" fmla="val 20610"/>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200" dirty="0">
                  <a:solidFill>
                    <a:schemeClr val="bg1"/>
                  </a:solidFill>
                </a:endParaRPr>
              </a:p>
            </p:txBody>
          </p:sp>
          <p:sp>
            <p:nvSpPr>
              <p:cNvPr id="48" name="Ellipse 82">
                <a:extLst>
                  <a:ext uri="{FF2B5EF4-FFF2-40B4-BE49-F238E27FC236}">
                    <a16:creationId xmlns:a16="http://schemas.microsoft.com/office/drawing/2014/main" id="{497C2782-878A-B6B8-1458-E8888047C7CE}"/>
                  </a:ext>
                </a:extLst>
              </p:cNvPr>
              <p:cNvSpPr/>
              <p:nvPr/>
            </p:nvSpPr>
            <p:spPr>
              <a:xfrm>
                <a:off x="6073137" y="3228361"/>
                <a:ext cx="116924" cy="1169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200" dirty="0"/>
              </a:p>
            </p:txBody>
          </p:sp>
        </p:grpSp>
      </p:grpSp>
      <p:pic>
        <p:nvPicPr>
          <p:cNvPr id="4" name="Picture 3">
            <a:extLst>
              <a:ext uri="{FF2B5EF4-FFF2-40B4-BE49-F238E27FC236}">
                <a16:creationId xmlns:a16="http://schemas.microsoft.com/office/drawing/2014/main" id="{B3867325-E144-E0CF-6DC7-38B2D32540F7}"/>
              </a:ext>
            </a:extLst>
          </p:cNvPr>
          <p:cNvPicPr>
            <a:picLocks noChangeAspect="1"/>
          </p:cNvPicPr>
          <p:nvPr/>
        </p:nvPicPr>
        <p:blipFill>
          <a:blip r:embed="rId5">
            <a:extLst>
              <a:ext uri="{28A0092B-C50C-407E-A947-70E740481C1C}">
                <a14:useLocalDpi xmlns:a14="http://schemas.microsoft.com/office/drawing/2010/main" val="0"/>
              </a:ext>
            </a:extLst>
          </a:blip>
          <a:srcRect l="43234" r="16896"/>
          <a:stretch>
            <a:fillRect/>
          </a:stretch>
        </p:blipFill>
        <p:spPr>
          <a:xfrm>
            <a:off x="6982870" y="69144"/>
            <a:ext cx="5119173" cy="6719712"/>
          </a:xfrm>
          <a:prstGeom prst="rect">
            <a:avLst/>
          </a:prstGeom>
        </p:spPr>
      </p:pic>
      <p:grpSp>
        <p:nvGrpSpPr>
          <p:cNvPr id="5" name="Group 4">
            <a:extLst>
              <a:ext uri="{FF2B5EF4-FFF2-40B4-BE49-F238E27FC236}">
                <a16:creationId xmlns:a16="http://schemas.microsoft.com/office/drawing/2014/main" id="{9CF61B2A-702D-DACE-69FD-CA94312FBE49}"/>
              </a:ext>
            </a:extLst>
          </p:cNvPr>
          <p:cNvGrpSpPr/>
          <p:nvPr/>
        </p:nvGrpSpPr>
        <p:grpSpPr>
          <a:xfrm>
            <a:off x="692700" y="5406935"/>
            <a:ext cx="3097678" cy="1216243"/>
            <a:chOff x="9115440" y="5295461"/>
            <a:chExt cx="3097678" cy="1216243"/>
          </a:xfrm>
        </p:grpSpPr>
        <p:grpSp>
          <p:nvGrpSpPr>
            <p:cNvPr id="16" name="Gruppieren 54">
              <a:extLst>
                <a:ext uri="{FF2B5EF4-FFF2-40B4-BE49-F238E27FC236}">
                  <a16:creationId xmlns:a16="http://schemas.microsoft.com/office/drawing/2014/main" id="{867DBD76-3793-4D95-37BB-BBE0292AD7FF}"/>
                </a:ext>
              </a:extLst>
            </p:cNvPr>
            <p:cNvGrpSpPr/>
            <p:nvPr/>
          </p:nvGrpSpPr>
          <p:grpSpPr>
            <a:xfrm>
              <a:off x="9115440" y="6273155"/>
              <a:ext cx="3097678" cy="238549"/>
              <a:chOff x="6269330" y="2847124"/>
              <a:chExt cx="2337395" cy="180000"/>
            </a:xfrm>
          </p:grpSpPr>
          <p:sp>
            <p:nvSpPr>
              <p:cNvPr id="32" name="Titel 2">
                <a:extLst>
                  <a:ext uri="{FF2B5EF4-FFF2-40B4-BE49-F238E27FC236}">
                    <a16:creationId xmlns:a16="http://schemas.microsoft.com/office/drawing/2014/main" id="{62DF13DB-8D52-7946-C972-2B45AAD0BB23}"/>
                  </a:ext>
                </a:extLst>
              </p:cNvPr>
              <p:cNvSpPr txBox="1">
                <a:spLocks/>
              </p:cNvSpPr>
              <p:nvPr/>
            </p:nvSpPr>
            <p:spPr bwMode="auto">
              <a:xfrm>
                <a:off x="6545005" y="2873040"/>
                <a:ext cx="2061720" cy="12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defPPr>
                  <a:defRPr lang="de-DE"/>
                </a:defPPr>
                <a:lvl1pPr marL="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mj-lt"/>
                    <a:ea typeface="ＭＳ Ｐゴシック" charset="0"/>
                    <a:cs typeface="ＭＳ Ｐゴシック" pitchFamily="34" charset="-128"/>
                  </a:defRPr>
                </a:lvl1pPr>
                <a:lvl2pPr marL="4572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2pPr>
                <a:lvl3pPr marL="9144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3pPr>
                <a:lvl4pPr marL="13716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4pPr>
                <a:lvl5pPr marL="18288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5pPr>
                <a:lvl6pPr marL="2036464"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6pPr>
                <a:lvl7pPr marL="2406730"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7pPr>
                <a:lvl8pPr marL="2776996"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8pPr>
                <a:lvl9pPr marL="3147262"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9pPr>
              </a:lstStyle>
              <a:p>
                <a:pPr>
                  <a:lnSpc>
                    <a:spcPct val="90000"/>
                  </a:lnSpc>
                </a:pPr>
                <a:r>
                  <a:rPr lang="en-US" sz="1200" b="1" dirty="0">
                    <a:solidFill>
                      <a:srgbClr val="2C353C"/>
                    </a:solidFill>
                    <a:latin typeface="Helvetica Now Text" panose="020B0504030202020204" pitchFamily="34" charset="0"/>
                  </a:rPr>
                  <a:t>Drive Technology Centers: 6</a:t>
                </a:r>
              </a:p>
            </p:txBody>
          </p:sp>
          <p:sp>
            <p:nvSpPr>
              <p:cNvPr id="35" name="Ellipse 86">
                <a:extLst>
                  <a:ext uri="{FF2B5EF4-FFF2-40B4-BE49-F238E27FC236}">
                    <a16:creationId xmlns:a16="http://schemas.microsoft.com/office/drawing/2014/main" id="{BB25107E-310D-E870-9E39-C3D9B54309F1}"/>
                  </a:ext>
                </a:extLst>
              </p:cNvPr>
              <p:cNvSpPr/>
              <p:nvPr/>
            </p:nvSpPr>
            <p:spPr>
              <a:xfrm>
                <a:off x="6269330" y="2847124"/>
                <a:ext cx="180000" cy="18000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200" dirty="0">
                  <a:solidFill>
                    <a:schemeClr val="bg1"/>
                  </a:solidFill>
                </a:endParaRPr>
              </a:p>
            </p:txBody>
          </p:sp>
        </p:grpSp>
        <p:sp>
          <p:nvSpPr>
            <p:cNvPr id="18" name="Titel 2">
              <a:extLst>
                <a:ext uri="{FF2B5EF4-FFF2-40B4-BE49-F238E27FC236}">
                  <a16:creationId xmlns:a16="http://schemas.microsoft.com/office/drawing/2014/main" id="{024F4CDC-4074-9AE6-1CAA-9C1B9BA150B8}"/>
                </a:ext>
              </a:extLst>
            </p:cNvPr>
            <p:cNvSpPr txBox="1">
              <a:spLocks/>
            </p:cNvSpPr>
            <p:nvPr/>
          </p:nvSpPr>
          <p:spPr bwMode="auto">
            <a:xfrm>
              <a:off x="9480784" y="5819551"/>
              <a:ext cx="2545951" cy="16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defPPr>
                <a:defRPr lang="de-DE"/>
              </a:defPPr>
              <a:lvl1pPr marL="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mj-lt"/>
                  <a:ea typeface="ＭＳ Ｐゴシック" charset="0"/>
                  <a:cs typeface="ＭＳ Ｐゴシック" pitchFamily="34" charset="-128"/>
                </a:defRPr>
              </a:lvl1pPr>
              <a:lvl2pPr marL="4572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2pPr>
              <a:lvl3pPr marL="9144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3pPr>
              <a:lvl4pPr marL="13716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4pPr>
              <a:lvl5pPr marL="18288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5pPr>
              <a:lvl6pPr marL="2036464"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6pPr>
              <a:lvl7pPr marL="2406730"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7pPr>
              <a:lvl8pPr marL="2776996"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8pPr>
              <a:lvl9pPr marL="3147262"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9pPr>
            </a:lstStyle>
            <a:p>
              <a:pPr>
                <a:lnSpc>
                  <a:spcPct val="90000"/>
                </a:lnSpc>
              </a:pPr>
              <a:r>
                <a:rPr lang="en-US" sz="1200" b="1" dirty="0">
                  <a:solidFill>
                    <a:srgbClr val="2C353C"/>
                  </a:solidFill>
                  <a:latin typeface="Helvetica Now Text" panose="020B0504030202020204" pitchFamily="34" charset="0"/>
                </a:rPr>
                <a:t>Service and Sales Support: 5 </a:t>
              </a:r>
            </a:p>
          </p:txBody>
        </p:sp>
        <p:grpSp>
          <p:nvGrpSpPr>
            <p:cNvPr id="19" name="Gruppieren 80">
              <a:extLst>
                <a:ext uri="{FF2B5EF4-FFF2-40B4-BE49-F238E27FC236}">
                  <a16:creationId xmlns:a16="http://schemas.microsoft.com/office/drawing/2014/main" id="{C589CFA9-FD64-6AD3-4396-8621AF2068C1}"/>
                </a:ext>
              </a:extLst>
            </p:cNvPr>
            <p:cNvGrpSpPr/>
            <p:nvPr/>
          </p:nvGrpSpPr>
          <p:grpSpPr>
            <a:xfrm>
              <a:off x="9126538" y="5795989"/>
              <a:ext cx="216980" cy="216979"/>
              <a:chOff x="6049736" y="3204961"/>
              <a:chExt cx="163725" cy="163725"/>
            </a:xfrm>
          </p:grpSpPr>
          <p:sp>
            <p:nvSpPr>
              <p:cNvPr id="30" name="Kreis: nicht ausgefüllt 81">
                <a:extLst>
                  <a:ext uri="{FF2B5EF4-FFF2-40B4-BE49-F238E27FC236}">
                    <a16:creationId xmlns:a16="http://schemas.microsoft.com/office/drawing/2014/main" id="{01057DD6-4463-6353-63FF-BA7ABDBE35D1}"/>
                  </a:ext>
                </a:extLst>
              </p:cNvPr>
              <p:cNvSpPr/>
              <p:nvPr/>
            </p:nvSpPr>
            <p:spPr>
              <a:xfrm>
                <a:off x="6049736" y="3204961"/>
                <a:ext cx="163725" cy="163725"/>
              </a:xfrm>
              <a:prstGeom prst="donut">
                <a:avLst>
                  <a:gd name="adj" fmla="val 20610"/>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200" dirty="0">
                  <a:solidFill>
                    <a:schemeClr val="bg1"/>
                  </a:solidFill>
                </a:endParaRPr>
              </a:p>
            </p:txBody>
          </p:sp>
          <p:sp>
            <p:nvSpPr>
              <p:cNvPr id="31" name="Ellipse 82">
                <a:extLst>
                  <a:ext uri="{FF2B5EF4-FFF2-40B4-BE49-F238E27FC236}">
                    <a16:creationId xmlns:a16="http://schemas.microsoft.com/office/drawing/2014/main" id="{032D377F-FF44-04DD-127C-BDBA15C59D6B}"/>
                  </a:ext>
                </a:extLst>
              </p:cNvPr>
              <p:cNvSpPr/>
              <p:nvPr/>
            </p:nvSpPr>
            <p:spPr>
              <a:xfrm>
                <a:off x="6073137" y="3228361"/>
                <a:ext cx="116924" cy="1169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200" dirty="0"/>
              </a:p>
            </p:txBody>
          </p:sp>
        </p:grpSp>
        <p:grpSp>
          <p:nvGrpSpPr>
            <p:cNvPr id="20" name="Gruppieren 61">
              <a:extLst>
                <a:ext uri="{FF2B5EF4-FFF2-40B4-BE49-F238E27FC236}">
                  <a16:creationId xmlns:a16="http://schemas.microsoft.com/office/drawing/2014/main" id="{BEBBA815-A8A9-6CBF-F92B-7B501F9B3032}"/>
                </a:ext>
              </a:extLst>
            </p:cNvPr>
            <p:cNvGrpSpPr/>
            <p:nvPr/>
          </p:nvGrpSpPr>
          <p:grpSpPr>
            <a:xfrm>
              <a:off x="9126820" y="5295461"/>
              <a:ext cx="3086273" cy="216697"/>
              <a:chOff x="6277931" y="2186900"/>
              <a:chExt cx="2328794" cy="163512"/>
            </a:xfrm>
          </p:grpSpPr>
          <p:sp>
            <p:nvSpPr>
              <p:cNvPr id="21" name="Rechteck 71">
                <a:extLst>
                  <a:ext uri="{FF2B5EF4-FFF2-40B4-BE49-F238E27FC236}">
                    <a16:creationId xmlns:a16="http://schemas.microsoft.com/office/drawing/2014/main" id="{89122EA8-665B-9CEB-BB67-73AA11BC309B}"/>
                  </a:ext>
                </a:extLst>
              </p:cNvPr>
              <p:cNvSpPr/>
              <p:nvPr/>
            </p:nvSpPr>
            <p:spPr>
              <a:xfrm>
                <a:off x="6277931" y="2186900"/>
                <a:ext cx="163512" cy="163512"/>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e-DE" sz="1200" dirty="0">
                  <a:solidFill>
                    <a:schemeClr val="bg1"/>
                  </a:solidFill>
                </a:endParaRPr>
              </a:p>
            </p:txBody>
          </p:sp>
          <p:sp>
            <p:nvSpPr>
              <p:cNvPr id="22" name="Titel 2">
                <a:extLst>
                  <a:ext uri="{FF2B5EF4-FFF2-40B4-BE49-F238E27FC236}">
                    <a16:creationId xmlns:a16="http://schemas.microsoft.com/office/drawing/2014/main" id="{DE7D48C4-0E72-C41F-A4D0-B7F7D83D1E8E}"/>
                  </a:ext>
                </a:extLst>
              </p:cNvPr>
              <p:cNvSpPr txBox="1">
                <a:spLocks/>
              </p:cNvSpPr>
              <p:nvPr/>
            </p:nvSpPr>
            <p:spPr bwMode="auto">
              <a:xfrm>
                <a:off x="6545005" y="2204572"/>
                <a:ext cx="2061720" cy="12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spAutoFit/>
              </a:bodyPr>
              <a:lstStyle>
                <a:defPPr>
                  <a:defRPr lang="de-DE"/>
                </a:defPPr>
                <a:lvl1pPr marL="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mj-lt"/>
                    <a:ea typeface="ＭＳ Ｐゴシック" charset="0"/>
                    <a:cs typeface="ＭＳ Ｐゴシック" pitchFamily="34" charset="-128"/>
                  </a:defRPr>
                </a:lvl1pPr>
                <a:lvl2pPr marL="4572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2pPr>
                <a:lvl3pPr marL="9144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3pPr>
                <a:lvl4pPr marL="13716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4pPr>
                <a:lvl5pPr marL="1828800" algn="l" defTabSz="363838" rtl="0" eaLnBrk="1" fontAlgn="base" latinLnBrk="0" hangingPunct="1">
                  <a:spcBef>
                    <a:spcPct val="0"/>
                  </a:spcBef>
                  <a:spcAft>
                    <a:spcPct val="0"/>
                  </a:spcAft>
                  <a:buClr>
                    <a:srgbClr val="000000"/>
                  </a:buClr>
                  <a:buSzPct val="100000"/>
                  <a:buFont typeface="Times New Roman" pitchFamily="18" charset="0"/>
                  <a:defRPr sz="2400" kern="1200">
                    <a:solidFill>
                      <a:srgbClr val="000000"/>
                    </a:solidFill>
                    <a:latin typeface="Arial" charset="0"/>
                    <a:ea typeface="ＭＳ Ｐゴシック" charset="0"/>
                    <a:cs typeface="ＭＳ Ｐゴシック" pitchFamily="34" charset="-128"/>
                  </a:defRPr>
                </a:lvl5pPr>
                <a:lvl6pPr marL="2036464"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6pPr>
                <a:lvl7pPr marL="2406730"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7pPr>
                <a:lvl8pPr marL="2776996"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8pPr>
                <a:lvl9pPr marL="3147262" indent="-185133" algn="ctr" defTabSz="363838" rtl="0" eaLnBrk="1" fontAlgn="base" latinLnBrk="0" hangingPunct="1">
                  <a:lnSpc>
                    <a:spcPct val="93000"/>
                  </a:lnSpc>
                  <a:spcBef>
                    <a:spcPct val="0"/>
                  </a:spcBef>
                  <a:spcAft>
                    <a:spcPct val="0"/>
                  </a:spcAft>
                  <a:buClr>
                    <a:srgbClr val="000000"/>
                  </a:buClr>
                  <a:buSzPct val="100000"/>
                  <a:buFont typeface="Times New Roman" pitchFamily="16" charset="0"/>
                  <a:defRPr sz="3600" kern="1200">
                    <a:solidFill>
                      <a:srgbClr val="000000"/>
                    </a:solidFill>
                    <a:latin typeface="Arial" charset="0"/>
                    <a:ea typeface="+mn-ea"/>
                    <a:cs typeface="Arial Unicode MS" charset="0"/>
                  </a:defRPr>
                </a:lvl9pPr>
              </a:lstStyle>
              <a:p>
                <a:pPr>
                  <a:lnSpc>
                    <a:spcPct val="90000"/>
                  </a:lnSpc>
                </a:pPr>
                <a:r>
                  <a:rPr lang="en-US" sz="1200" b="1" dirty="0">
                    <a:solidFill>
                      <a:srgbClr val="2C353C"/>
                    </a:solidFill>
                    <a:latin typeface="Helvetica Now Text" panose="020B0504030202020204" pitchFamily="34" charset="0"/>
                  </a:rPr>
                  <a:t>Production plants: 1</a:t>
                </a:r>
              </a:p>
            </p:txBody>
          </p:sp>
        </p:grpSp>
      </p:grpSp>
      <p:cxnSp>
        <p:nvCxnSpPr>
          <p:cNvPr id="6" name="Gerader Verbinder 63">
            <a:extLst>
              <a:ext uri="{FF2B5EF4-FFF2-40B4-BE49-F238E27FC236}">
                <a16:creationId xmlns:a16="http://schemas.microsoft.com/office/drawing/2014/main" id="{818F2B22-0F1B-06A3-790D-71DB37314667}"/>
              </a:ext>
            </a:extLst>
          </p:cNvPr>
          <p:cNvCxnSpPr>
            <a:cxnSpLocks/>
          </p:cNvCxnSpPr>
          <p:nvPr/>
        </p:nvCxnSpPr>
        <p:spPr bwMode="auto">
          <a:xfrm>
            <a:off x="1696673" y="1152325"/>
            <a:ext cx="0" cy="76335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23">
            <a:extLst>
              <a:ext uri="{FF2B5EF4-FFF2-40B4-BE49-F238E27FC236}">
                <a16:creationId xmlns:a16="http://schemas.microsoft.com/office/drawing/2014/main" id="{3C68CFF9-7D7A-8661-EFA1-DEEC958553D5}"/>
              </a:ext>
            </a:extLst>
          </p:cNvPr>
          <p:cNvSpPr txBox="1">
            <a:spLocks noChangeArrowheads="1"/>
          </p:cNvSpPr>
          <p:nvPr/>
        </p:nvSpPr>
        <p:spPr bwMode="auto">
          <a:xfrm>
            <a:off x="-231198" y="1429889"/>
            <a:ext cx="24819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de-DE"/>
            </a:defPPr>
            <a:lvl1pPr marL="0" algn="l" defTabSz="914400" rtl="0" eaLnBrk="1" latinLnBrk="0" hangingPunct="1">
              <a:defRPr sz="1800" kern="1200">
                <a:solidFill>
                  <a:schemeClr val="tx1"/>
                </a:solidFill>
                <a:latin typeface="Segoe UI" panose="020B0502040204020203" pitchFamily="34" charset="0"/>
                <a:ea typeface="+mn-ea"/>
                <a:cs typeface="+mn-cs"/>
              </a:defRPr>
            </a:lvl1pPr>
            <a:lvl2pPr marL="742950" indent="-285750" algn="l" defTabSz="914400" rtl="0" eaLnBrk="1" latinLnBrk="0" hangingPunct="1">
              <a:defRPr sz="1800" kern="1200">
                <a:solidFill>
                  <a:schemeClr val="tx1"/>
                </a:solidFill>
                <a:latin typeface="Segoe UI" panose="020B0502040204020203" pitchFamily="34" charset="0"/>
                <a:ea typeface="+mn-ea"/>
                <a:cs typeface="+mn-cs"/>
              </a:defRPr>
            </a:lvl2pPr>
            <a:lvl3pPr marL="1143000" indent="-228600" algn="l" defTabSz="914400" rtl="0" eaLnBrk="1" latinLnBrk="0" hangingPunct="1">
              <a:defRPr sz="1800" kern="1200">
                <a:solidFill>
                  <a:schemeClr val="tx1"/>
                </a:solidFill>
                <a:latin typeface="Segoe UI" panose="020B0502040204020203" pitchFamily="34" charset="0"/>
                <a:ea typeface="+mn-ea"/>
                <a:cs typeface="+mn-cs"/>
              </a:defRPr>
            </a:lvl3pPr>
            <a:lvl4pPr marL="1600200" indent="-228600" algn="l" defTabSz="914400" rtl="0" eaLnBrk="1" latinLnBrk="0" hangingPunct="1">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defRPr sz="1800" kern="1200">
                <a:solidFill>
                  <a:schemeClr val="tx1"/>
                </a:solidFill>
                <a:latin typeface="Segoe UI" panose="020B0502040204020203" pitchFamily="34" charset="0"/>
                <a:ea typeface="+mn-ea"/>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9pPr>
          </a:lstStyle>
          <a:p>
            <a:pPr algn="ctr" eaLnBrk="1" hangingPunct="1"/>
            <a:r>
              <a:rPr lang="en-US" sz="2800" b="1" dirty="0">
                <a:solidFill>
                  <a:srgbClr val="2C353C"/>
                </a:solidFill>
              </a:rPr>
              <a:t>1975</a:t>
            </a:r>
          </a:p>
        </p:txBody>
      </p:sp>
      <p:sp>
        <p:nvSpPr>
          <p:cNvPr id="8" name="Textfeld 65">
            <a:extLst>
              <a:ext uri="{FF2B5EF4-FFF2-40B4-BE49-F238E27FC236}">
                <a16:creationId xmlns:a16="http://schemas.microsoft.com/office/drawing/2014/main" id="{D2DAC263-DD42-E7A8-130A-A2557846D2F8}"/>
              </a:ext>
            </a:extLst>
          </p:cNvPr>
          <p:cNvSpPr txBox="1">
            <a:spLocks noChangeArrowheads="1"/>
          </p:cNvSpPr>
          <p:nvPr/>
        </p:nvSpPr>
        <p:spPr bwMode="auto">
          <a:xfrm>
            <a:off x="-231197" y="1198603"/>
            <a:ext cx="24819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de-DE"/>
            </a:defPPr>
            <a:lvl1pPr marL="0" algn="l" defTabSz="914400" rtl="0" eaLnBrk="1" latinLnBrk="0" hangingPunct="1">
              <a:defRPr sz="1800" kern="1200">
                <a:solidFill>
                  <a:schemeClr val="tx1"/>
                </a:solidFill>
                <a:latin typeface="Segoe UI" panose="020B0502040204020203" pitchFamily="34" charset="0"/>
                <a:ea typeface="+mn-ea"/>
                <a:cs typeface="+mn-cs"/>
              </a:defRPr>
            </a:lvl1pPr>
            <a:lvl2pPr marL="742950" indent="-285750" algn="l" defTabSz="914400" rtl="0" eaLnBrk="1" latinLnBrk="0" hangingPunct="1">
              <a:defRPr sz="1800" kern="1200">
                <a:solidFill>
                  <a:schemeClr val="tx1"/>
                </a:solidFill>
                <a:latin typeface="Segoe UI" panose="020B0502040204020203" pitchFamily="34" charset="0"/>
                <a:ea typeface="+mn-ea"/>
                <a:cs typeface="+mn-cs"/>
              </a:defRPr>
            </a:lvl2pPr>
            <a:lvl3pPr marL="1143000" indent="-228600" algn="l" defTabSz="914400" rtl="0" eaLnBrk="1" latinLnBrk="0" hangingPunct="1">
              <a:defRPr sz="1800" kern="1200">
                <a:solidFill>
                  <a:schemeClr val="tx1"/>
                </a:solidFill>
                <a:latin typeface="Segoe UI" panose="020B0502040204020203" pitchFamily="34" charset="0"/>
                <a:ea typeface="+mn-ea"/>
                <a:cs typeface="+mn-cs"/>
              </a:defRPr>
            </a:lvl3pPr>
            <a:lvl4pPr marL="1600200" indent="-228600" algn="l" defTabSz="914400" rtl="0" eaLnBrk="1" latinLnBrk="0" hangingPunct="1">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defRPr sz="1800" kern="1200">
                <a:solidFill>
                  <a:schemeClr val="tx1"/>
                </a:solidFill>
                <a:latin typeface="Segoe UI" panose="020B0502040204020203" pitchFamily="34" charset="0"/>
                <a:ea typeface="+mn-ea"/>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9pPr>
          </a:lstStyle>
          <a:p>
            <a:pPr algn="ctr" eaLnBrk="1" hangingPunct="1"/>
            <a:r>
              <a:rPr lang="en-US" sz="1200" dirty="0">
                <a:solidFill>
                  <a:srgbClr val="2C353C"/>
                </a:solidFill>
              </a:rPr>
              <a:t>Established</a:t>
            </a:r>
          </a:p>
        </p:txBody>
      </p:sp>
      <p:sp>
        <p:nvSpPr>
          <p:cNvPr id="9" name="Textfeld 33">
            <a:extLst>
              <a:ext uri="{FF2B5EF4-FFF2-40B4-BE49-F238E27FC236}">
                <a16:creationId xmlns:a16="http://schemas.microsoft.com/office/drawing/2014/main" id="{FD292528-FCE6-C844-DE12-18261B7DF49A}"/>
              </a:ext>
            </a:extLst>
          </p:cNvPr>
          <p:cNvSpPr txBox="1">
            <a:spLocks noChangeArrowheads="1"/>
          </p:cNvSpPr>
          <p:nvPr/>
        </p:nvSpPr>
        <p:spPr bwMode="auto">
          <a:xfrm>
            <a:off x="1236993" y="1429889"/>
            <a:ext cx="31551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de-DE"/>
            </a:defPPr>
            <a:lvl1pPr marL="0" algn="l" defTabSz="914400" rtl="0" eaLnBrk="1" latinLnBrk="0" hangingPunct="1">
              <a:defRPr sz="1800" kern="1200">
                <a:solidFill>
                  <a:schemeClr val="tx1"/>
                </a:solidFill>
                <a:latin typeface="Segoe UI" panose="020B0502040204020203" pitchFamily="34" charset="0"/>
                <a:ea typeface="+mn-ea"/>
                <a:cs typeface="+mn-cs"/>
              </a:defRPr>
            </a:lvl1pPr>
            <a:lvl2pPr marL="742950" indent="-285750" algn="l" defTabSz="914400" rtl="0" eaLnBrk="1" latinLnBrk="0" hangingPunct="1">
              <a:defRPr sz="1800" kern="1200">
                <a:solidFill>
                  <a:schemeClr val="tx1"/>
                </a:solidFill>
                <a:latin typeface="Segoe UI" panose="020B0502040204020203" pitchFamily="34" charset="0"/>
                <a:ea typeface="+mn-ea"/>
                <a:cs typeface="+mn-cs"/>
              </a:defRPr>
            </a:lvl2pPr>
            <a:lvl3pPr marL="1143000" indent="-228600" algn="l" defTabSz="914400" rtl="0" eaLnBrk="1" latinLnBrk="0" hangingPunct="1">
              <a:defRPr sz="1800" kern="1200">
                <a:solidFill>
                  <a:schemeClr val="tx1"/>
                </a:solidFill>
                <a:latin typeface="Segoe UI" panose="020B0502040204020203" pitchFamily="34" charset="0"/>
                <a:ea typeface="+mn-ea"/>
                <a:cs typeface="+mn-cs"/>
              </a:defRPr>
            </a:lvl3pPr>
            <a:lvl4pPr marL="1600200" indent="-228600" algn="l" defTabSz="914400" rtl="0" eaLnBrk="1" latinLnBrk="0" hangingPunct="1">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defRPr sz="1800" kern="1200">
                <a:solidFill>
                  <a:schemeClr val="tx1"/>
                </a:solidFill>
                <a:latin typeface="Segoe UI" panose="020B0502040204020203" pitchFamily="34" charset="0"/>
                <a:ea typeface="+mn-ea"/>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9pPr>
          </a:lstStyle>
          <a:p>
            <a:pPr algn="ctr" eaLnBrk="1" hangingPunct="1"/>
            <a:r>
              <a:rPr lang="en-US" sz="2800" b="1" dirty="0">
                <a:solidFill>
                  <a:srgbClr val="2C353C"/>
                </a:solidFill>
              </a:rPr>
              <a:t>Wellford</a:t>
            </a:r>
          </a:p>
        </p:txBody>
      </p:sp>
      <p:sp>
        <p:nvSpPr>
          <p:cNvPr id="12" name="Textfeld 47">
            <a:extLst>
              <a:ext uri="{FF2B5EF4-FFF2-40B4-BE49-F238E27FC236}">
                <a16:creationId xmlns:a16="http://schemas.microsoft.com/office/drawing/2014/main" id="{5BB9740E-037B-A9E6-506F-F10AD3CD441B}"/>
              </a:ext>
            </a:extLst>
          </p:cNvPr>
          <p:cNvSpPr txBox="1">
            <a:spLocks noChangeArrowheads="1"/>
          </p:cNvSpPr>
          <p:nvPr/>
        </p:nvSpPr>
        <p:spPr bwMode="auto">
          <a:xfrm>
            <a:off x="1794618" y="1198603"/>
            <a:ext cx="20328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de-DE"/>
            </a:defPPr>
            <a:lvl1pPr marL="0" algn="l" defTabSz="914400" rtl="0" eaLnBrk="1" latinLnBrk="0" hangingPunct="1">
              <a:defRPr sz="1800" kern="1200">
                <a:solidFill>
                  <a:schemeClr val="tx1"/>
                </a:solidFill>
                <a:latin typeface="Segoe UI" panose="020B0502040204020203" pitchFamily="34" charset="0"/>
                <a:ea typeface="+mn-ea"/>
                <a:cs typeface="+mn-cs"/>
              </a:defRPr>
            </a:lvl1pPr>
            <a:lvl2pPr marL="742950" indent="-285750" algn="l" defTabSz="914400" rtl="0" eaLnBrk="1" latinLnBrk="0" hangingPunct="1">
              <a:defRPr sz="1800" kern="1200">
                <a:solidFill>
                  <a:schemeClr val="tx1"/>
                </a:solidFill>
                <a:latin typeface="Segoe UI" panose="020B0502040204020203" pitchFamily="34" charset="0"/>
                <a:ea typeface="+mn-ea"/>
                <a:cs typeface="+mn-cs"/>
              </a:defRPr>
            </a:lvl2pPr>
            <a:lvl3pPr marL="1143000" indent="-228600" algn="l" defTabSz="914400" rtl="0" eaLnBrk="1" latinLnBrk="0" hangingPunct="1">
              <a:defRPr sz="1800" kern="1200">
                <a:solidFill>
                  <a:schemeClr val="tx1"/>
                </a:solidFill>
                <a:latin typeface="Segoe UI" panose="020B0502040204020203" pitchFamily="34" charset="0"/>
                <a:ea typeface="+mn-ea"/>
                <a:cs typeface="+mn-cs"/>
              </a:defRPr>
            </a:lvl3pPr>
            <a:lvl4pPr marL="1600200" indent="-228600" algn="l" defTabSz="914400" rtl="0" eaLnBrk="1" latinLnBrk="0" hangingPunct="1">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defRPr sz="1800" kern="1200">
                <a:solidFill>
                  <a:schemeClr val="tx1"/>
                </a:solidFill>
                <a:latin typeface="Segoe UI" panose="020B0502040204020203" pitchFamily="34" charset="0"/>
                <a:ea typeface="+mn-ea"/>
                <a:cs typeface="+mn-cs"/>
              </a:defRPr>
            </a:lvl5pPr>
            <a:lvl6pPr marL="25146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6pPr>
            <a:lvl7pPr marL="29718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7pPr>
            <a:lvl8pPr marL="34290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8pPr>
            <a:lvl9pPr marL="3886200" indent="-228600" algn="l" defTabSz="914400" rtl="0" eaLnBrk="0" fontAlgn="base" latinLnBrk="0" hangingPunct="0">
              <a:spcBef>
                <a:spcPct val="0"/>
              </a:spcBef>
              <a:spcAft>
                <a:spcPct val="0"/>
              </a:spcAft>
              <a:defRPr sz="1800" kern="1200">
                <a:solidFill>
                  <a:schemeClr val="tx1"/>
                </a:solidFill>
                <a:latin typeface="Segoe UI" panose="020B0502040204020203" pitchFamily="34" charset="0"/>
                <a:ea typeface="+mn-ea"/>
                <a:cs typeface="+mn-cs"/>
              </a:defRPr>
            </a:lvl9pPr>
          </a:lstStyle>
          <a:p>
            <a:pPr algn="ctr" eaLnBrk="1" hangingPunct="1"/>
            <a:r>
              <a:rPr lang="en-US" sz="1200" dirty="0">
                <a:solidFill>
                  <a:srgbClr val="2C353C"/>
                </a:solidFill>
              </a:rPr>
              <a:t>Headquarters</a:t>
            </a:r>
          </a:p>
        </p:txBody>
      </p:sp>
      <p:sp>
        <p:nvSpPr>
          <p:cNvPr id="15" name="Titel 1">
            <a:extLst>
              <a:ext uri="{FF2B5EF4-FFF2-40B4-BE49-F238E27FC236}">
                <a16:creationId xmlns:a16="http://schemas.microsoft.com/office/drawing/2014/main" id="{B396C664-0F79-96F9-6BFE-50D9FD94BF8E}"/>
              </a:ext>
            </a:extLst>
          </p:cNvPr>
          <p:cNvSpPr txBox="1">
            <a:spLocks/>
          </p:cNvSpPr>
          <p:nvPr/>
        </p:nvSpPr>
        <p:spPr>
          <a:xfrm>
            <a:off x="611405" y="428245"/>
            <a:ext cx="10366302" cy="424668"/>
          </a:xfrm>
          <a:prstGeom prst="rect">
            <a:avLst/>
          </a:prstGeom>
        </p:spPr>
        <p:txBody>
          <a:bodyPr vert="horz" wrap="square" lIns="0" tIns="0" rIns="0" bIns="0" rtlCol="0" anchor="t">
            <a:spAutoFit/>
          </a:bodyPr>
          <a:lstStyle>
            <a:defPPr>
              <a:defRPr lang="de-DE"/>
            </a:defPPr>
            <a:lvl1pPr marL="0" algn="l" defTabSz="914400" rtl="0" eaLnBrk="1" latinLnBrk="0" hangingPunct="1">
              <a:lnSpc>
                <a:spcPct val="90000"/>
              </a:lnSpc>
              <a:spcBef>
                <a:spcPct val="0"/>
              </a:spcBef>
              <a:buNone/>
              <a:defRPr sz="3000" b="1"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DE0000"/>
                </a:solidFill>
                <a:latin typeface="Helvetica Now Text ExtraBold" panose="020B0904030202020204" pitchFamily="34" charset="0"/>
              </a:rPr>
              <a:t>U.S. Operations</a:t>
            </a:r>
          </a:p>
        </p:txBody>
      </p:sp>
    </p:spTree>
    <p:custDataLst>
      <p:tags r:id="rId1"/>
    </p:custDataLst>
    <p:extLst>
      <p:ext uri="{BB962C8B-B14F-4D97-AF65-F5344CB8AC3E}">
        <p14:creationId xmlns:p14="http://schemas.microsoft.com/office/powerpoint/2010/main" val="3185772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Titel 1">
            <a:extLst>
              <a:ext uri="{FF2B5EF4-FFF2-40B4-BE49-F238E27FC236}">
                <a16:creationId xmlns:a16="http://schemas.microsoft.com/office/drawing/2014/main" id="{0A1448D9-1078-459A-2875-23693A7A311A}"/>
              </a:ext>
            </a:extLst>
          </p:cNvPr>
          <p:cNvSpPr>
            <a:spLocks noGrp="1"/>
          </p:cNvSpPr>
          <p:nvPr>
            <p:ph type="title"/>
          </p:nvPr>
        </p:nvSpPr>
        <p:spPr>
          <a:xfrm>
            <a:off x="234631" y="985382"/>
            <a:ext cx="10366302" cy="339773"/>
          </a:xfrm>
        </p:spPr>
        <p:txBody>
          <a:bodyPr/>
          <a:lstStyle/>
          <a:p>
            <a:r>
              <a:rPr lang="en-US" sz="2400" dirty="0">
                <a:solidFill>
                  <a:srgbClr val="DE0000"/>
                </a:solidFill>
                <a:latin typeface="Helvetica Now Text" panose="020B0504030202020204" pitchFamily="34" charset="0"/>
              </a:rPr>
              <a:t>Three components that make our facilities second to none.</a:t>
            </a:r>
          </a:p>
        </p:txBody>
      </p:sp>
      <p:grpSp>
        <p:nvGrpSpPr>
          <p:cNvPr id="20" name="Group 19">
            <a:extLst>
              <a:ext uri="{FF2B5EF4-FFF2-40B4-BE49-F238E27FC236}">
                <a16:creationId xmlns:a16="http://schemas.microsoft.com/office/drawing/2014/main" id="{7F29C95D-54C4-E0F0-920A-ED7EF0CDCC1D}"/>
              </a:ext>
            </a:extLst>
          </p:cNvPr>
          <p:cNvGrpSpPr/>
          <p:nvPr/>
        </p:nvGrpSpPr>
        <p:grpSpPr>
          <a:xfrm>
            <a:off x="863682" y="1809978"/>
            <a:ext cx="2344054" cy="2344054"/>
            <a:chOff x="685307" y="1667536"/>
            <a:chExt cx="3295649" cy="3295649"/>
          </a:xfrm>
        </p:grpSpPr>
        <p:sp>
          <p:nvSpPr>
            <p:cNvPr id="8" name="Textplatzhalter 26">
              <a:extLst>
                <a:ext uri="{FF2B5EF4-FFF2-40B4-BE49-F238E27FC236}">
                  <a16:creationId xmlns:a16="http://schemas.microsoft.com/office/drawing/2014/main" id="{A83FA119-212A-FD3A-A1CF-CBBED952B189}"/>
                </a:ext>
              </a:extLst>
            </p:cNvPr>
            <p:cNvSpPr txBox="1">
              <a:spLocks/>
            </p:cNvSpPr>
            <p:nvPr/>
          </p:nvSpPr>
          <p:spPr>
            <a:xfrm>
              <a:off x="1063872" y="2056485"/>
              <a:ext cx="2538518" cy="2538518"/>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2"/>
            </a:solidFill>
            <a:effectLst>
              <a:innerShdw blurRad="152400">
                <a:schemeClr val="bg2">
                  <a:lumMod val="25000"/>
                </a:schemeClr>
              </a:innerShdw>
            </a:effectLst>
          </p:spPr>
          <p:txBody>
            <a:bodyPr wrap="square" lIns="180000" rIns="180000" anchor="ctr">
              <a:noAutofit/>
            </a:bodyPr>
            <a:lstStyle>
              <a:lvl1pPr marL="0" indent="0" algn="ctr" defTabSz="914400" rtl="0" eaLnBrk="1" latinLnBrk="0" hangingPunct="1">
                <a:lnSpc>
                  <a:spcPct val="100000"/>
                </a:lnSpc>
                <a:spcBef>
                  <a:spcPts val="0"/>
                </a:spcBef>
                <a:spcAft>
                  <a:spcPts val="0"/>
                </a:spcAft>
                <a:buFont typeface="Wingdings" panose="05000000000000000000" pitchFamily="2" charset="2"/>
                <a:buNone/>
                <a:defRPr sz="1800" b="1"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300"/>
                </a:spcAft>
                <a:buFont typeface="Symbol" panose="05050102010706020507" pitchFamily="18" charset="2"/>
                <a:buChar char="-"/>
                <a:defRPr sz="16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300"/>
                </a:spcAft>
                <a:buFont typeface="Symbol" panose="05050102010706020507" pitchFamily="18" charset="2"/>
                <a:buChar char="-"/>
                <a:defRPr sz="14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300"/>
                </a:spcAft>
                <a:buFont typeface="Symbol" panose="05050102010706020507" pitchFamily="18" charset="2"/>
                <a:buChar char="-"/>
                <a:defRPr sz="120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300"/>
                </a:spcAft>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9pPr>
            </a:lstStyle>
            <a:p>
              <a:endParaRPr lang="en-GB" sz="3600" dirty="0"/>
            </a:p>
          </p:txBody>
        </p:sp>
        <p:graphicFrame>
          <p:nvGraphicFramePr>
            <p:cNvPr id="11" name="Diagramm 15" descr="Ringdiagramm #1">
              <a:extLst>
                <a:ext uri="{FF2B5EF4-FFF2-40B4-BE49-F238E27FC236}">
                  <a16:creationId xmlns:a16="http://schemas.microsoft.com/office/drawing/2014/main" id="{931746AF-A829-EC07-FB20-4CFECE8C1D1B}"/>
                </a:ext>
              </a:extLst>
            </p:cNvPr>
            <p:cNvGraphicFramePr/>
            <p:nvPr>
              <p:extLst>
                <p:ext uri="{D42A27DB-BD31-4B8C-83A1-F6EECF244321}">
                  <p14:modId xmlns:p14="http://schemas.microsoft.com/office/powerpoint/2010/main" val="2147385266"/>
                </p:ext>
              </p:extLst>
            </p:nvPr>
          </p:nvGraphicFramePr>
          <p:xfrm>
            <a:off x="685307" y="1667536"/>
            <a:ext cx="3295649" cy="3295649"/>
          </p:xfrm>
          <a:graphic>
            <a:graphicData uri="http://schemas.openxmlformats.org/drawingml/2006/chart">
              <c:chart xmlns:c="http://schemas.openxmlformats.org/drawingml/2006/chart" xmlns:r="http://schemas.openxmlformats.org/officeDocument/2006/relationships" r:id="rId3"/>
            </a:graphicData>
          </a:graphic>
        </p:graphicFrame>
      </p:grpSp>
      <p:sp>
        <p:nvSpPr>
          <p:cNvPr id="17" name="Textplatzhalter 20">
            <a:extLst>
              <a:ext uri="{FF2B5EF4-FFF2-40B4-BE49-F238E27FC236}">
                <a16:creationId xmlns:a16="http://schemas.microsoft.com/office/drawing/2014/main" id="{E73C366C-57CA-1E7B-BBCF-8723AA34EBB5}"/>
              </a:ext>
            </a:extLst>
          </p:cNvPr>
          <p:cNvSpPr txBox="1">
            <a:spLocks/>
          </p:cNvSpPr>
          <p:nvPr/>
        </p:nvSpPr>
        <p:spPr>
          <a:xfrm>
            <a:off x="682306" y="4147951"/>
            <a:ext cx="2686980" cy="738664"/>
          </a:xfrm>
          <a:prstGeom prst="rect">
            <a:avLst/>
          </a:prstGeom>
        </p:spPr>
        <p:txBody>
          <a:bodyPr vert="horz" wrap="square" lIns="180000" tIns="0" rIns="180000" bIns="0" rtlCol="0" anchor="t" anchorCtr="0">
            <a:spAutoFit/>
          </a:bodyPr>
          <a:lstStyle>
            <a:lvl1pPr marL="0" indent="0" algn="ctr" defTabSz="914400" rtl="0" eaLnBrk="1" latinLnBrk="0" hangingPunct="1">
              <a:lnSpc>
                <a:spcPct val="100000"/>
              </a:lnSpc>
              <a:spcBef>
                <a:spcPts val="0"/>
              </a:spcBef>
              <a:spcAft>
                <a:spcPts val="0"/>
              </a:spcAft>
              <a:buClr>
                <a:schemeClr val="tx1"/>
              </a:buClr>
              <a:buFont typeface="BARMER Beat Office" panose="020B0502040504020204" pitchFamily="34" charset="0"/>
              <a:buNone/>
              <a:defRPr sz="3600" b="0" kern="1200" spc="0" baseline="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Clr>
                <a:schemeClr val="tx1"/>
              </a:buClr>
              <a:buFont typeface="Symbol" panose="05050102010706020507" pitchFamily="18" charset="2"/>
              <a:buNone/>
              <a:defRPr sz="1800" kern="1200" spc="0" baseline="0">
                <a:solidFill>
                  <a:schemeClr val="tx2"/>
                </a:solidFill>
                <a:latin typeface="+mn-lt"/>
                <a:ea typeface="+mn-ea"/>
                <a:cs typeface="+mn-cs"/>
              </a:defRPr>
            </a:lvl2pPr>
            <a:lvl3pPr marL="756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600" kern="1200" spc="0" baseline="0">
                <a:solidFill>
                  <a:schemeClr val="tx2"/>
                </a:solidFill>
                <a:latin typeface="+mn-lt"/>
                <a:ea typeface="+mn-ea"/>
                <a:cs typeface="+mn-cs"/>
              </a:defRPr>
            </a:lvl3pPr>
            <a:lvl4pPr marL="1008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4pPr>
            <a:lvl5pPr marL="1260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212121"/>
              </a:buClr>
              <a:buSzTx/>
              <a:buFont typeface="BARMER Beat Office" panose="020B0502040504020204" pitchFamily="34" charset="0"/>
              <a:buNone/>
              <a:tabLst/>
              <a:defRPr/>
            </a:pPr>
            <a:r>
              <a:rPr lang="en-GB" sz="2400" b="1" dirty="0">
                <a:solidFill>
                  <a:schemeClr val="accent1"/>
                </a:solidFill>
                <a:latin typeface="Helvetica Now Text ExtraBold" panose="020B0904030202020204" pitchFamily="34" charset="0"/>
              </a:rPr>
              <a:t>High-Efficiency Processes</a:t>
            </a:r>
            <a:endParaRPr kumimoji="0" lang="en-GB" sz="2400" b="1" i="0" u="none" strike="noStrike" kern="1200" cap="none" spc="0" normalizeH="0" baseline="0" noProof="0" dirty="0">
              <a:ln>
                <a:noFill/>
              </a:ln>
              <a:solidFill>
                <a:schemeClr val="accent1"/>
              </a:solidFill>
              <a:effectLst/>
              <a:uLnTx/>
              <a:uFillTx/>
              <a:latin typeface="Helvetica Now Text ExtraBold" panose="020B0904030202020204" pitchFamily="34" charset="0"/>
            </a:endParaRPr>
          </a:p>
        </p:txBody>
      </p:sp>
      <p:pic>
        <p:nvPicPr>
          <p:cNvPr id="6" name="Grafik 566" descr="Kontinuierliche Verbesserung Silhouette">
            <a:extLst>
              <a:ext uri="{FF2B5EF4-FFF2-40B4-BE49-F238E27FC236}">
                <a16:creationId xmlns:a16="http://schemas.microsoft.com/office/drawing/2014/main" id="{B04C8F86-BB30-A248-11D6-71985A439F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77485" y="2307580"/>
            <a:ext cx="1262245" cy="1262245"/>
          </a:xfrm>
          <a:prstGeom prst="rect">
            <a:avLst/>
          </a:prstGeom>
        </p:spPr>
      </p:pic>
      <p:sp>
        <p:nvSpPr>
          <p:cNvPr id="2" name="TextBox 1">
            <a:extLst>
              <a:ext uri="{FF2B5EF4-FFF2-40B4-BE49-F238E27FC236}">
                <a16:creationId xmlns:a16="http://schemas.microsoft.com/office/drawing/2014/main" id="{14933272-209E-4377-3126-2AB753574111}"/>
              </a:ext>
            </a:extLst>
          </p:cNvPr>
          <p:cNvSpPr txBox="1"/>
          <p:nvPr/>
        </p:nvSpPr>
        <p:spPr>
          <a:xfrm>
            <a:off x="648572" y="5094861"/>
            <a:ext cx="2686979" cy="738664"/>
          </a:xfrm>
          <a:prstGeom prst="rect">
            <a:avLst/>
          </a:prstGeom>
          <a:noFill/>
        </p:spPr>
        <p:txBody>
          <a:bodyPr wrap="square" rtlCol="0">
            <a:spAutoFit/>
          </a:bodyPr>
          <a:lstStyle/>
          <a:p>
            <a:pPr algn="ctr"/>
            <a:r>
              <a:rPr lang="en-US" sz="1400" dirty="0">
                <a:latin typeface="Helvetica Now Text Light" panose="020B0404030202020204" pitchFamily="34" charset="0"/>
              </a:rPr>
              <a:t>Automated processes using our drive technology and electronic solutions.</a:t>
            </a:r>
          </a:p>
        </p:txBody>
      </p:sp>
      <p:sp>
        <p:nvSpPr>
          <p:cNvPr id="18" name="Textplatzhalter 53">
            <a:extLst>
              <a:ext uri="{FF2B5EF4-FFF2-40B4-BE49-F238E27FC236}">
                <a16:creationId xmlns:a16="http://schemas.microsoft.com/office/drawing/2014/main" id="{B90946DF-2277-FEB6-F07B-85323A663275}"/>
              </a:ext>
            </a:extLst>
          </p:cNvPr>
          <p:cNvSpPr txBox="1">
            <a:spLocks/>
          </p:cNvSpPr>
          <p:nvPr/>
        </p:nvSpPr>
        <p:spPr>
          <a:xfrm>
            <a:off x="4684346" y="4161417"/>
            <a:ext cx="2686980" cy="738664"/>
          </a:xfrm>
          <a:prstGeom prst="rect">
            <a:avLst/>
          </a:prstGeom>
        </p:spPr>
        <p:txBody>
          <a:bodyPr vert="horz" wrap="square" lIns="180000" tIns="0" rIns="180000" bIns="0" rtlCol="0" anchor="t" anchorCtr="0">
            <a:spAutoFit/>
          </a:bodyPr>
          <a:lstStyle>
            <a:lvl1pPr marL="0" indent="0" algn="ctr" defTabSz="914400" rtl="0" eaLnBrk="1" latinLnBrk="0" hangingPunct="1">
              <a:lnSpc>
                <a:spcPct val="100000"/>
              </a:lnSpc>
              <a:spcBef>
                <a:spcPts val="0"/>
              </a:spcBef>
              <a:spcAft>
                <a:spcPts val="0"/>
              </a:spcAft>
              <a:buClr>
                <a:schemeClr val="tx1"/>
              </a:buClr>
              <a:buFont typeface="BARMER Beat Office" panose="020B0502040504020204" pitchFamily="34" charset="0"/>
              <a:buNone/>
              <a:defRPr sz="3600" b="0" kern="1200" spc="0" baseline="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Clr>
                <a:schemeClr val="tx1"/>
              </a:buClr>
              <a:buFont typeface="Symbol" panose="05050102010706020507" pitchFamily="18" charset="2"/>
              <a:buNone/>
              <a:defRPr sz="1800" kern="1200" spc="0" baseline="0">
                <a:solidFill>
                  <a:schemeClr val="tx2"/>
                </a:solidFill>
                <a:latin typeface="+mn-lt"/>
                <a:ea typeface="+mn-ea"/>
                <a:cs typeface="+mn-cs"/>
              </a:defRPr>
            </a:lvl2pPr>
            <a:lvl3pPr marL="756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600" kern="1200" spc="0" baseline="0">
                <a:solidFill>
                  <a:schemeClr val="tx2"/>
                </a:solidFill>
                <a:latin typeface="+mn-lt"/>
                <a:ea typeface="+mn-ea"/>
                <a:cs typeface="+mn-cs"/>
              </a:defRPr>
            </a:lvl3pPr>
            <a:lvl4pPr marL="1008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4pPr>
            <a:lvl5pPr marL="1260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9pPr>
          </a:lstStyle>
          <a:p>
            <a:pPr>
              <a:buClr>
                <a:srgbClr val="212121"/>
              </a:buClr>
            </a:pPr>
            <a:r>
              <a:rPr lang="en-GB" sz="2400" b="1" dirty="0">
                <a:solidFill>
                  <a:schemeClr val="accent1"/>
                </a:solidFill>
                <a:latin typeface="Helvetica Now Text ExtraBold" panose="020B0904030202020204" pitchFamily="34" charset="0"/>
              </a:rPr>
              <a:t>Unparalleled Quality Control</a:t>
            </a:r>
          </a:p>
        </p:txBody>
      </p:sp>
      <p:sp>
        <p:nvSpPr>
          <p:cNvPr id="22" name="Textplatzhalter 26">
            <a:extLst>
              <a:ext uri="{FF2B5EF4-FFF2-40B4-BE49-F238E27FC236}">
                <a16:creationId xmlns:a16="http://schemas.microsoft.com/office/drawing/2014/main" id="{FEA4F1D7-2CDE-C7FD-441B-1FE785B77676}"/>
              </a:ext>
            </a:extLst>
          </p:cNvPr>
          <p:cNvSpPr txBox="1">
            <a:spLocks/>
          </p:cNvSpPr>
          <p:nvPr/>
        </p:nvSpPr>
        <p:spPr>
          <a:xfrm>
            <a:off x="5180424" y="2094006"/>
            <a:ext cx="1805539" cy="1805539"/>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2"/>
          </a:solidFill>
          <a:effectLst>
            <a:innerShdw blurRad="152400">
              <a:schemeClr val="bg2">
                <a:lumMod val="25000"/>
              </a:schemeClr>
            </a:innerShdw>
          </a:effectLst>
        </p:spPr>
        <p:txBody>
          <a:bodyPr wrap="square" lIns="180000" rIns="180000" anchor="ctr">
            <a:noAutofit/>
          </a:bodyPr>
          <a:lstStyle>
            <a:lvl1pPr marL="0" indent="0" algn="ctr" defTabSz="914400" rtl="0" eaLnBrk="1" latinLnBrk="0" hangingPunct="1">
              <a:lnSpc>
                <a:spcPct val="100000"/>
              </a:lnSpc>
              <a:spcBef>
                <a:spcPts val="0"/>
              </a:spcBef>
              <a:spcAft>
                <a:spcPts val="0"/>
              </a:spcAft>
              <a:buFont typeface="Wingdings" panose="05000000000000000000" pitchFamily="2" charset="2"/>
              <a:buNone/>
              <a:defRPr sz="1800" b="1"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300"/>
              </a:spcAft>
              <a:buFont typeface="Symbol" panose="05050102010706020507" pitchFamily="18" charset="2"/>
              <a:buChar char="-"/>
              <a:defRPr sz="16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300"/>
              </a:spcAft>
              <a:buFont typeface="Symbol" panose="05050102010706020507" pitchFamily="18" charset="2"/>
              <a:buChar char="-"/>
              <a:defRPr sz="14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300"/>
              </a:spcAft>
              <a:buFont typeface="Symbol" panose="05050102010706020507" pitchFamily="18" charset="2"/>
              <a:buChar char="-"/>
              <a:defRPr sz="120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300"/>
              </a:spcAft>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9pPr>
          </a:lstStyle>
          <a:p>
            <a:endParaRPr lang="en-GB" sz="3600" dirty="0"/>
          </a:p>
        </p:txBody>
      </p:sp>
      <p:pic>
        <p:nvPicPr>
          <p:cNvPr id="4" name="Grafik 562" descr="Klemmbrett abgehakt Silhouette">
            <a:extLst>
              <a:ext uri="{FF2B5EF4-FFF2-40B4-BE49-F238E27FC236}">
                <a16:creationId xmlns:a16="http://schemas.microsoft.com/office/drawing/2014/main" id="{396EB868-2395-C71A-08EC-F1446289B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10459" y="2467596"/>
            <a:ext cx="930105" cy="930105"/>
          </a:xfrm>
          <a:prstGeom prst="rect">
            <a:avLst/>
          </a:prstGeom>
        </p:spPr>
      </p:pic>
      <p:sp>
        <p:nvSpPr>
          <p:cNvPr id="3" name="TextBox 2">
            <a:extLst>
              <a:ext uri="{FF2B5EF4-FFF2-40B4-BE49-F238E27FC236}">
                <a16:creationId xmlns:a16="http://schemas.microsoft.com/office/drawing/2014/main" id="{15E23F5B-9F3E-A83A-B5DF-B6B848EA26F5}"/>
              </a:ext>
            </a:extLst>
          </p:cNvPr>
          <p:cNvSpPr txBox="1"/>
          <p:nvPr/>
        </p:nvSpPr>
        <p:spPr>
          <a:xfrm>
            <a:off x="4836705" y="5088469"/>
            <a:ext cx="2492021" cy="738664"/>
          </a:xfrm>
          <a:prstGeom prst="rect">
            <a:avLst/>
          </a:prstGeom>
          <a:noFill/>
        </p:spPr>
        <p:txBody>
          <a:bodyPr wrap="square" rtlCol="0">
            <a:spAutoFit/>
          </a:bodyPr>
          <a:lstStyle/>
          <a:p>
            <a:pPr algn="ctr"/>
            <a:r>
              <a:rPr lang="en-US" sz="1400" dirty="0">
                <a:latin typeface="Helvetica Now Text Light" panose="020B0404030202020204" pitchFamily="34" charset="0"/>
              </a:rPr>
              <a:t>Every unit is tested for performance with </a:t>
            </a:r>
            <a:br>
              <a:rPr lang="en-US" sz="1400" dirty="0">
                <a:latin typeface="Helvetica Now Text Light" panose="020B0404030202020204" pitchFamily="34" charset="0"/>
              </a:rPr>
            </a:br>
            <a:r>
              <a:rPr lang="en-US" sz="1400" dirty="0">
                <a:latin typeface="Helvetica Now Text Light" panose="020B0404030202020204" pitchFamily="34" charset="0"/>
              </a:rPr>
              <a:t>climate-controlled labs.</a:t>
            </a:r>
          </a:p>
        </p:txBody>
      </p:sp>
      <p:sp>
        <p:nvSpPr>
          <p:cNvPr id="19" name="Textplatzhalter 54">
            <a:extLst>
              <a:ext uri="{FF2B5EF4-FFF2-40B4-BE49-F238E27FC236}">
                <a16:creationId xmlns:a16="http://schemas.microsoft.com/office/drawing/2014/main" id="{4F88B670-BEBF-1D31-235C-3C14FB3CAE08}"/>
              </a:ext>
            </a:extLst>
          </p:cNvPr>
          <p:cNvSpPr txBox="1">
            <a:spLocks/>
          </p:cNvSpPr>
          <p:nvPr/>
        </p:nvSpPr>
        <p:spPr>
          <a:xfrm>
            <a:off x="8836425" y="4147951"/>
            <a:ext cx="2344055" cy="738664"/>
          </a:xfrm>
          <a:prstGeom prst="rect">
            <a:avLst/>
          </a:prstGeom>
        </p:spPr>
        <p:txBody>
          <a:bodyPr vert="horz" wrap="square" lIns="180000" tIns="0" rIns="180000" bIns="0" rtlCol="0" anchor="t" anchorCtr="0">
            <a:spAutoFit/>
          </a:bodyPr>
          <a:lstStyle>
            <a:lvl1pPr marL="0" indent="0" algn="ctr" defTabSz="914400" rtl="0" eaLnBrk="1" latinLnBrk="0" hangingPunct="1">
              <a:lnSpc>
                <a:spcPct val="100000"/>
              </a:lnSpc>
              <a:spcBef>
                <a:spcPts val="0"/>
              </a:spcBef>
              <a:spcAft>
                <a:spcPts val="0"/>
              </a:spcAft>
              <a:buClr>
                <a:schemeClr val="tx1"/>
              </a:buClr>
              <a:buFont typeface="BARMER Beat Office" panose="020B0502040504020204" pitchFamily="34" charset="0"/>
              <a:buNone/>
              <a:defRPr sz="3600" b="0" kern="1200" spc="0" baseline="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Clr>
                <a:schemeClr val="tx1"/>
              </a:buClr>
              <a:buFont typeface="Symbol" panose="05050102010706020507" pitchFamily="18" charset="2"/>
              <a:buNone/>
              <a:defRPr sz="1800" kern="1200" spc="0" baseline="0">
                <a:solidFill>
                  <a:schemeClr val="tx2"/>
                </a:solidFill>
                <a:latin typeface="+mn-lt"/>
                <a:ea typeface="+mn-ea"/>
                <a:cs typeface="+mn-cs"/>
              </a:defRPr>
            </a:lvl2pPr>
            <a:lvl3pPr marL="756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600" kern="1200" spc="0" baseline="0">
                <a:solidFill>
                  <a:schemeClr val="tx2"/>
                </a:solidFill>
                <a:latin typeface="+mn-lt"/>
                <a:ea typeface="+mn-ea"/>
                <a:cs typeface="+mn-cs"/>
              </a:defRPr>
            </a:lvl3pPr>
            <a:lvl4pPr marL="1008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4pPr>
            <a:lvl5pPr marL="1260000" indent="-252000" algn="l" defTabSz="914400" rtl="0" eaLnBrk="1" latinLnBrk="0" hangingPunct="1">
              <a:lnSpc>
                <a:spcPct val="100000"/>
              </a:lnSpc>
              <a:spcBef>
                <a:spcPts val="0"/>
              </a:spcBef>
              <a:spcAft>
                <a:spcPts val="300"/>
              </a:spcAft>
              <a:buClr>
                <a:schemeClr val="tx1"/>
              </a:buClr>
              <a:buFont typeface="Symbol" panose="05050102010706020507" pitchFamily="18" charset="2"/>
              <a:buChar char="-"/>
              <a:defRPr sz="1400" kern="1200" spc="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MER Beat Office" pitchFamily="2" charset="0"/>
              <a:buChar char="•"/>
              <a:defRPr sz="1800" kern="1200">
                <a:solidFill>
                  <a:schemeClr val="tx1"/>
                </a:solidFill>
                <a:latin typeface="+mn-lt"/>
                <a:ea typeface="+mn-ea"/>
                <a:cs typeface="+mn-cs"/>
              </a:defRPr>
            </a:lvl9pPr>
          </a:lstStyle>
          <a:p>
            <a:pPr>
              <a:buClr>
                <a:srgbClr val="212121"/>
              </a:buClr>
            </a:pPr>
            <a:r>
              <a:rPr lang="en-GB" sz="2400" b="1" dirty="0">
                <a:solidFill>
                  <a:schemeClr val="accent1"/>
                </a:solidFill>
                <a:latin typeface="Helvetica Now Text ExtraBold" panose="020B0904030202020204" pitchFamily="34" charset="0"/>
              </a:rPr>
              <a:t>Precise Engineering</a:t>
            </a:r>
          </a:p>
        </p:txBody>
      </p:sp>
      <p:sp>
        <p:nvSpPr>
          <p:cNvPr id="26" name="Textplatzhalter 26">
            <a:extLst>
              <a:ext uri="{FF2B5EF4-FFF2-40B4-BE49-F238E27FC236}">
                <a16:creationId xmlns:a16="http://schemas.microsoft.com/office/drawing/2014/main" id="{16BB2EF5-B9F6-B966-12E7-36A6CDFE5FC6}"/>
              </a:ext>
            </a:extLst>
          </p:cNvPr>
          <p:cNvSpPr txBox="1">
            <a:spLocks/>
          </p:cNvSpPr>
          <p:nvPr/>
        </p:nvSpPr>
        <p:spPr>
          <a:xfrm>
            <a:off x="9053446" y="2079236"/>
            <a:ext cx="1805539" cy="1805539"/>
          </a:xfrm>
          <a:custGeom>
            <a:avLst/>
            <a:gdLst>
              <a:gd name="connsiteX0" fmla="*/ 1319213 w 2638426"/>
              <a:gd name="connsiteY0" fmla="*/ 0 h 2638426"/>
              <a:gd name="connsiteX1" fmla="*/ 2638426 w 2638426"/>
              <a:gd name="connsiteY1" fmla="*/ 1319213 h 2638426"/>
              <a:gd name="connsiteX2" fmla="*/ 1319213 w 2638426"/>
              <a:gd name="connsiteY2" fmla="*/ 2638426 h 2638426"/>
              <a:gd name="connsiteX3" fmla="*/ 0 w 2638426"/>
              <a:gd name="connsiteY3" fmla="*/ 1319213 h 2638426"/>
              <a:gd name="connsiteX4" fmla="*/ 1319213 w 2638426"/>
              <a:gd name="connsiteY4" fmla="*/ 0 h 2638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8426" h="2638426">
                <a:moveTo>
                  <a:pt x="1319213" y="0"/>
                </a:moveTo>
                <a:cubicBezTo>
                  <a:pt x="2047794" y="0"/>
                  <a:pt x="2638426" y="590632"/>
                  <a:pt x="2638426" y="1319213"/>
                </a:cubicBezTo>
                <a:cubicBezTo>
                  <a:pt x="2638426" y="2047794"/>
                  <a:pt x="2047794" y="2638426"/>
                  <a:pt x="1319213" y="2638426"/>
                </a:cubicBezTo>
                <a:cubicBezTo>
                  <a:pt x="590632" y="2638426"/>
                  <a:pt x="0" y="2047794"/>
                  <a:pt x="0" y="1319213"/>
                </a:cubicBezTo>
                <a:cubicBezTo>
                  <a:pt x="0" y="590632"/>
                  <a:pt x="590632" y="0"/>
                  <a:pt x="1319213" y="0"/>
                </a:cubicBezTo>
                <a:close/>
              </a:path>
            </a:pathLst>
          </a:custGeom>
          <a:solidFill>
            <a:schemeClr val="bg2"/>
          </a:solidFill>
          <a:effectLst>
            <a:innerShdw blurRad="152400">
              <a:schemeClr val="bg2">
                <a:lumMod val="25000"/>
              </a:schemeClr>
            </a:innerShdw>
          </a:effectLst>
        </p:spPr>
        <p:txBody>
          <a:bodyPr wrap="square" lIns="180000" rIns="180000" anchor="ctr">
            <a:noAutofit/>
          </a:bodyPr>
          <a:lstStyle>
            <a:lvl1pPr marL="0" indent="0" algn="ctr" defTabSz="914400" rtl="0" eaLnBrk="1" latinLnBrk="0" hangingPunct="1">
              <a:lnSpc>
                <a:spcPct val="100000"/>
              </a:lnSpc>
              <a:spcBef>
                <a:spcPts val="0"/>
              </a:spcBef>
              <a:spcAft>
                <a:spcPts val="0"/>
              </a:spcAft>
              <a:buFont typeface="Wingdings" panose="05000000000000000000" pitchFamily="2" charset="2"/>
              <a:buNone/>
              <a:defRPr sz="1800" b="1"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300"/>
              </a:spcAft>
              <a:buFont typeface="Symbol" panose="05050102010706020507" pitchFamily="18" charset="2"/>
              <a:buChar char="-"/>
              <a:defRPr sz="1600" kern="1200">
                <a:solidFill>
                  <a:schemeClr val="tx1"/>
                </a:solidFill>
                <a:latin typeface="+mn-lt"/>
                <a:ea typeface="+mn-ea"/>
                <a:cs typeface="+mn-cs"/>
              </a:defRPr>
            </a:lvl2pPr>
            <a:lvl3pPr marL="648000" indent="-216000" algn="l" defTabSz="914400" rtl="0" eaLnBrk="1" latinLnBrk="0" hangingPunct="1">
              <a:lnSpc>
                <a:spcPct val="100000"/>
              </a:lnSpc>
              <a:spcBef>
                <a:spcPts val="0"/>
              </a:spcBef>
              <a:spcAft>
                <a:spcPts val="300"/>
              </a:spcAft>
              <a:buFont typeface="Symbol" panose="05050102010706020507" pitchFamily="18" charset="2"/>
              <a:buChar char="-"/>
              <a:defRPr sz="1400" kern="1200">
                <a:solidFill>
                  <a:schemeClr val="tx1"/>
                </a:solidFill>
                <a:latin typeface="+mn-lt"/>
                <a:ea typeface="+mn-ea"/>
                <a:cs typeface="+mn-cs"/>
              </a:defRPr>
            </a:lvl3pPr>
            <a:lvl4pPr marL="864000" indent="-216000" algn="l" defTabSz="914400" rtl="0" eaLnBrk="1" latinLnBrk="0" hangingPunct="1">
              <a:lnSpc>
                <a:spcPct val="100000"/>
              </a:lnSpc>
              <a:spcBef>
                <a:spcPts val="0"/>
              </a:spcBef>
              <a:spcAft>
                <a:spcPts val="300"/>
              </a:spcAft>
              <a:buFont typeface="Symbol" panose="05050102010706020507" pitchFamily="18" charset="2"/>
              <a:buChar char="-"/>
              <a:defRPr sz="1200" kern="1200">
                <a:solidFill>
                  <a:schemeClr val="tx1"/>
                </a:solidFill>
                <a:latin typeface="+mn-lt"/>
                <a:ea typeface="+mn-ea"/>
                <a:cs typeface="+mn-cs"/>
              </a:defRPr>
            </a:lvl4pPr>
            <a:lvl5pPr marL="1080000" indent="-216000" algn="l" defTabSz="914400" rtl="0" eaLnBrk="1" latinLnBrk="0" hangingPunct="1">
              <a:lnSpc>
                <a:spcPct val="100000"/>
              </a:lnSpc>
              <a:spcBef>
                <a:spcPts val="0"/>
              </a:spcBef>
              <a:spcAft>
                <a:spcPts val="300"/>
              </a:spcAft>
              <a:buFont typeface="Symbol" panose="05050102010706020507" pitchFamily="18" charset="2"/>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Segoe UI" panose="020B0502040204020203" pitchFamily="34" charset="0"/>
              <a:buChar char="•"/>
              <a:defRPr sz="1800" kern="1200">
                <a:solidFill>
                  <a:schemeClr val="tx1"/>
                </a:solidFill>
                <a:latin typeface="+mn-lt"/>
                <a:ea typeface="+mn-ea"/>
                <a:cs typeface="+mn-cs"/>
              </a:defRPr>
            </a:lvl9pPr>
          </a:lstStyle>
          <a:p>
            <a:endParaRPr lang="en-GB" sz="3600" dirty="0"/>
          </a:p>
        </p:txBody>
      </p:sp>
      <p:pic>
        <p:nvPicPr>
          <p:cNvPr id="7" name="Bildplatzhalter 24" descr="Glühbirne und Zahnrad Silhouette">
            <a:extLst>
              <a:ext uri="{FF2B5EF4-FFF2-40B4-BE49-F238E27FC236}">
                <a16:creationId xmlns:a16="http://schemas.microsoft.com/office/drawing/2014/main" id="{586646F3-6EDC-BF29-C401-243F7B559BC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524296" y="2467596"/>
            <a:ext cx="930105" cy="930105"/>
          </a:xfrm>
          <a:prstGeom prst="rect">
            <a:avLst/>
          </a:prstGeom>
        </p:spPr>
      </p:pic>
      <p:sp>
        <p:nvSpPr>
          <p:cNvPr id="5" name="TextBox 4">
            <a:extLst>
              <a:ext uri="{FF2B5EF4-FFF2-40B4-BE49-F238E27FC236}">
                <a16:creationId xmlns:a16="http://schemas.microsoft.com/office/drawing/2014/main" id="{BA7D6F69-C4C6-816F-9947-1DDB722035DC}"/>
              </a:ext>
            </a:extLst>
          </p:cNvPr>
          <p:cNvSpPr txBox="1"/>
          <p:nvPr/>
        </p:nvSpPr>
        <p:spPr>
          <a:xfrm>
            <a:off x="8686386" y="5076431"/>
            <a:ext cx="2644134" cy="954107"/>
          </a:xfrm>
          <a:prstGeom prst="rect">
            <a:avLst/>
          </a:prstGeom>
          <a:noFill/>
        </p:spPr>
        <p:txBody>
          <a:bodyPr wrap="square" rtlCol="0">
            <a:spAutoFit/>
          </a:bodyPr>
          <a:lstStyle/>
          <a:p>
            <a:pPr algn="ctr"/>
            <a:r>
              <a:rPr lang="en-US" sz="1400" dirty="0">
                <a:latin typeface="Helvetica Now Text Light" panose="020B0404030202020204" pitchFamily="34" charset="0"/>
              </a:rPr>
              <a:t>State-of-the-art technology that scans and measures</a:t>
            </a:r>
          </a:p>
          <a:p>
            <a:pPr algn="ctr"/>
            <a:r>
              <a:rPr lang="en-US" sz="1400" dirty="0">
                <a:latin typeface="Helvetica Now Text Light" panose="020B0404030202020204" pitchFamily="34" charset="0"/>
              </a:rPr>
              <a:t>our geometric tolerances down to the micron!</a:t>
            </a:r>
          </a:p>
        </p:txBody>
      </p:sp>
      <p:sp>
        <p:nvSpPr>
          <p:cNvPr id="12" name="Titel 1">
            <a:extLst>
              <a:ext uri="{FF2B5EF4-FFF2-40B4-BE49-F238E27FC236}">
                <a16:creationId xmlns:a16="http://schemas.microsoft.com/office/drawing/2014/main" id="{D6B8BC36-0D6E-7DFE-301E-A37D6BE68BF0}"/>
              </a:ext>
            </a:extLst>
          </p:cNvPr>
          <p:cNvSpPr txBox="1">
            <a:spLocks/>
          </p:cNvSpPr>
          <p:nvPr/>
        </p:nvSpPr>
        <p:spPr>
          <a:xfrm>
            <a:off x="227808" y="511180"/>
            <a:ext cx="10366302" cy="42466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a:lstStyle>
          <a:p>
            <a:r>
              <a:rPr lang="en-US" dirty="0">
                <a:latin typeface="Helvetica Now Text ExtraBold" panose="020B0904030202020204" pitchFamily="34" charset="0"/>
              </a:rPr>
              <a:t>Our Facilities</a:t>
            </a:r>
          </a:p>
        </p:txBody>
      </p:sp>
      <p:cxnSp>
        <p:nvCxnSpPr>
          <p:cNvPr id="14" name="Straight Connector 13">
            <a:extLst>
              <a:ext uri="{FF2B5EF4-FFF2-40B4-BE49-F238E27FC236}">
                <a16:creationId xmlns:a16="http://schemas.microsoft.com/office/drawing/2014/main" id="{72BFB0A4-70B4-77E8-351D-E8F08E9A6B8D}"/>
              </a:ext>
            </a:extLst>
          </p:cNvPr>
          <p:cNvCxnSpPr>
            <a:cxnSpLocks/>
          </p:cNvCxnSpPr>
          <p:nvPr/>
        </p:nvCxnSpPr>
        <p:spPr>
          <a:xfrm>
            <a:off x="4026816" y="2044082"/>
            <a:ext cx="0" cy="377861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12689B9-52AB-1B42-F004-B5DE58B3C63E}"/>
              </a:ext>
            </a:extLst>
          </p:cNvPr>
          <p:cNvCxnSpPr>
            <a:cxnSpLocks/>
          </p:cNvCxnSpPr>
          <p:nvPr/>
        </p:nvCxnSpPr>
        <p:spPr>
          <a:xfrm>
            <a:off x="8028856" y="2044082"/>
            <a:ext cx="0" cy="377861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973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P spid="18" grpId="0"/>
      <p:bldP spid="22" grpId="0" animBg="1"/>
      <p:bldP spid="3" grpId="0"/>
      <p:bldP spid="19" grpId="0"/>
      <p:bldP spid="26"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F011218-C6F8-868C-2BB6-870D37E95B70}"/>
            </a:ext>
          </a:extLst>
        </p:cNvPr>
        <p:cNvGrpSpPr/>
        <p:nvPr/>
      </p:nvGrpSpPr>
      <p:grpSpPr>
        <a:xfrm>
          <a:off x="0" y="0"/>
          <a:ext cx="0" cy="0"/>
          <a:chOff x="0" y="0"/>
          <a:chExt cx="0" cy="0"/>
        </a:xfrm>
      </p:grpSpPr>
      <p:pic>
        <p:nvPicPr>
          <p:cNvPr id="21" name="Bildplatzhalter 6" descr="Ein Bild, das Person, Mann, Anzug, Schlips enthält.&#10;&#10;Automatisch generierte Beschreibung">
            <a:extLst>
              <a:ext uri="{FF2B5EF4-FFF2-40B4-BE49-F238E27FC236}">
                <a16:creationId xmlns:a16="http://schemas.microsoft.com/office/drawing/2014/main" id="{F5816E7F-CE4C-D461-9DD3-DE1D682C0F7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47"/>
          <a:stretch/>
        </p:blipFill>
        <p:spPr bwMode="auto">
          <a:xfrm flipH="1">
            <a:off x="227011" y="1665287"/>
            <a:ext cx="11737975" cy="471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6" name="Grafik 15" descr="Ein Bild, das Person, Mann, Schlips, Anzug enthält.&#10;&#10;Automatisch generierte Beschreibung">
            <a:extLst>
              <a:ext uri="{FF2B5EF4-FFF2-40B4-BE49-F238E27FC236}">
                <a16:creationId xmlns:a16="http://schemas.microsoft.com/office/drawing/2014/main" id="{FBC451BE-F817-F9D6-983E-9D3A8FC898B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632" r="-4452" b="18"/>
          <a:stretch/>
        </p:blipFill>
        <p:spPr>
          <a:xfrm>
            <a:off x="227012" y="333375"/>
            <a:ext cx="5997388" cy="6048375"/>
          </a:xfrm>
          <a:prstGeom prst="rect">
            <a:avLst/>
          </a:prstGeom>
          <a:effectLst>
            <a:outerShdw blurRad="381000" sx="90000" sy="90000" algn="ctr" rotWithShape="0">
              <a:prstClr val="black">
                <a:alpha val="40000"/>
              </a:prstClr>
            </a:outerShdw>
          </a:effectLst>
        </p:spPr>
      </p:pic>
      <p:sp>
        <p:nvSpPr>
          <p:cNvPr id="2" name="Titel 2">
            <a:extLst>
              <a:ext uri="{FF2B5EF4-FFF2-40B4-BE49-F238E27FC236}">
                <a16:creationId xmlns:a16="http://schemas.microsoft.com/office/drawing/2014/main" id="{4515BD13-8336-5846-E602-0C7BD45E2DC1}"/>
              </a:ext>
            </a:extLst>
          </p:cNvPr>
          <p:cNvSpPr txBox="1">
            <a:spLocks/>
          </p:cNvSpPr>
          <p:nvPr/>
        </p:nvSpPr>
        <p:spPr bwMode="auto">
          <a:xfrm>
            <a:off x="6423685" y="4884764"/>
            <a:ext cx="378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spAutoFit/>
          </a:bodyPr>
          <a:lstStyle>
            <a:lvl1pPr algn="l" defTabSz="363838" rtl="0" eaLnBrk="1" fontAlgn="base" hangingPunct="1">
              <a:spcBef>
                <a:spcPct val="0"/>
              </a:spcBef>
              <a:spcAft>
                <a:spcPct val="0"/>
              </a:spcAft>
              <a:buClr>
                <a:srgbClr val="000000"/>
              </a:buClr>
              <a:buSzPct val="100000"/>
              <a:buFont typeface="Times New Roman" pitchFamily="18" charset="0"/>
              <a:defRPr sz="2400">
                <a:solidFill>
                  <a:srgbClr val="000000"/>
                </a:solidFill>
                <a:latin typeface="+mj-lt"/>
                <a:ea typeface="ＭＳ Ｐゴシック" charset="0"/>
                <a:cs typeface="ＭＳ Ｐゴシック" pitchFamily="34" charset="-128"/>
              </a:defRPr>
            </a:lvl1pPr>
            <a:lvl2pPr algn="l" defTabSz="363838" rtl="0" eaLnBrk="1" fontAlgn="base" hangingPunct="1">
              <a:spcBef>
                <a:spcPct val="0"/>
              </a:spcBef>
              <a:spcAft>
                <a:spcPct val="0"/>
              </a:spcAft>
              <a:buClr>
                <a:srgbClr val="000000"/>
              </a:buClr>
              <a:buSzPct val="100000"/>
              <a:buFont typeface="Times New Roman" pitchFamily="18" charset="0"/>
              <a:defRPr sz="2400">
                <a:solidFill>
                  <a:srgbClr val="000000"/>
                </a:solidFill>
                <a:latin typeface="Arial" charset="0"/>
                <a:ea typeface="ＭＳ Ｐゴシック" charset="0"/>
                <a:cs typeface="ＭＳ Ｐゴシック" pitchFamily="34" charset="-128"/>
              </a:defRPr>
            </a:lvl2pPr>
            <a:lvl3pPr algn="l" defTabSz="363838" rtl="0" eaLnBrk="1" fontAlgn="base" hangingPunct="1">
              <a:spcBef>
                <a:spcPct val="0"/>
              </a:spcBef>
              <a:spcAft>
                <a:spcPct val="0"/>
              </a:spcAft>
              <a:buClr>
                <a:srgbClr val="000000"/>
              </a:buClr>
              <a:buSzPct val="100000"/>
              <a:buFont typeface="Times New Roman" pitchFamily="18" charset="0"/>
              <a:defRPr sz="2400">
                <a:solidFill>
                  <a:srgbClr val="000000"/>
                </a:solidFill>
                <a:latin typeface="Arial" charset="0"/>
                <a:ea typeface="ＭＳ Ｐゴシック" charset="0"/>
                <a:cs typeface="ＭＳ Ｐゴシック" pitchFamily="34" charset="-128"/>
              </a:defRPr>
            </a:lvl3pPr>
            <a:lvl4pPr algn="l" defTabSz="363838" rtl="0" eaLnBrk="1" fontAlgn="base" hangingPunct="1">
              <a:spcBef>
                <a:spcPct val="0"/>
              </a:spcBef>
              <a:spcAft>
                <a:spcPct val="0"/>
              </a:spcAft>
              <a:buClr>
                <a:srgbClr val="000000"/>
              </a:buClr>
              <a:buSzPct val="100000"/>
              <a:buFont typeface="Times New Roman" pitchFamily="18" charset="0"/>
              <a:defRPr sz="2400">
                <a:solidFill>
                  <a:srgbClr val="000000"/>
                </a:solidFill>
                <a:latin typeface="Arial" charset="0"/>
                <a:ea typeface="ＭＳ Ｐゴシック" charset="0"/>
                <a:cs typeface="ＭＳ Ｐゴシック" pitchFamily="34" charset="-128"/>
              </a:defRPr>
            </a:lvl4pPr>
            <a:lvl5pPr algn="l" defTabSz="363838" rtl="0" eaLnBrk="1" fontAlgn="base" hangingPunct="1">
              <a:spcBef>
                <a:spcPct val="0"/>
              </a:spcBef>
              <a:spcAft>
                <a:spcPct val="0"/>
              </a:spcAft>
              <a:buClr>
                <a:srgbClr val="000000"/>
              </a:buClr>
              <a:buSzPct val="100000"/>
              <a:buFont typeface="Times New Roman" pitchFamily="18" charset="0"/>
              <a:defRPr sz="2400">
                <a:solidFill>
                  <a:srgbClr val="000000"/>
                </a:solidFill>
                <a:latin typeface="Arial" charset="0"/>
                <a:ea typeface="ＭＳ Ｐゴシック" charset="0"/>
                <a:cs typeface="ＭＳ Ｐゴシック" pitchFamily="34" charset="-128"/>
              </a:defRPr>
            </a:lvl5pPr>
            <a:lvl6pPr marL="2036464" indent="-185133" algn="ctr" defTabSz="363838" rtl="0" eaLnBrk="1" fontAlgn="base" hangingPunct="1">
              <a:lnSpc>
                <a:spcPct val="93000"/>
              </a:lnSpc>
              <a:spcBef>
                <a:spcPct val="0"/>
              </a:spcBef>
              <a:spcAft>
                <a:spcPct val="0"/>
              </a:spcAft>
              <a:buClr>
                <a:srgbClr val="000000"/>
              </a:buClr>
              <a:buSzPct val="100000"/>
              <a:buFont typeface="Times New Roman" pitchFamily="16" charset="0"/>
              <a:defRPr sz="3600">
                <a:solidFill>
                  <a:srgbClr val="000000"/>
                </a:solidFill>
                <a:latin typeface="Arial" charset="0"/>
                <a:cs typeface="Arial Unicode MS" charset="0"/>
              </a:defRPr>
            </a:lvl6pPr>
            <a:lvl7pPr marL="2406730" indent="-185133" algn="ctr" defTabSz="363838" rtl="0" eaLnBrk="1" fontAlgn="base" hangingPunct="1">
              <a:lnSpc>
                <a:spcPct val="93000"/>
              </a:lnSpc>
              <a:spcBef>
                <a:spcPct val="0"/>
              </a:spcBef>
              <a:spcAft>
                <a:spcPct val="0"/>
              </a:spcAft>
              <a:buClr>
                <a:srgbClr val="000000"/>
              </a:buClr>
              <a:buSzPct val="100000"/>
              <a:buFont typeface="Times New Roman" pitchFamily="16" charset="0"/>
              <a:defRPr sz="3600">
                <a:solidFill>
                  <a:srgbClr val="000000"/>
                </a:solidFill>
                <a:latin typeface="Arial" charset="0"/>
                <a:cs typeface="Arial Unicode MS" charset="0"/>
              </a:defRPr>
            </a:lvl7pPr>
            <a:lvl8pPr marL="2776996" indent="-185133" algn="ctr" defTabSz="363838" rtl="0" eaLnBrk="1" fontAlgn="base" hangingPunct="1">
              <a:lnSpc>
                <a:spcPct val="93000"/>
              </a:lnSpc>
              <a:spcBef>
                <a:spcPct val="0"/>
              </a:spcBef>
              <a:spcAft>
                <a:spcPct val="0"/>
              </a:spcAft>
              <a:buClr>
                <a:srgbClr val="000000"/>
              </a:buClr>
              <a:buSzPct val="100000"/>
              <a:buFont typeface="Times New Roman" pitchFamily="16" charset="0"/>
              <a:defRPr sz="3600">
                <a:solidFill>
                  <a:srgbClr val="000000"/>
                </a:solidFill>
                <a:latin typeface="Arial" charset="0"/>
                <a:cs typeface="Arial Unicode MS" charset="0"/>
              </a:defRPr>
            </a:lvl8pPr>
            <a:lvl9pPr marL="3147262" indent="-185133" algn="ctr" defTabSz="363838" rtl="0" eaLnBrk="1" fontAlgn="base" hangingPunct="1">
              <a:lnSpc>
                <a:spcPct val="93000"/>
              </a:lnSpc>
              <a:spcBef>
                <a:spcPct val="0"/>
              </a:spcBef>
              <a:spcAft>
                <a:spcPct val="0"/>
              </a:spcAft>
              <a:buClr>
                <a:srgbClr val="000000"/>
              </a:buClr>
              <a:buSzPct val="100000"/>
              <a:buFont typeface="Times New Roman" pitchFamily="16" charset="0"/>
              <a:defRPr sz="3600">
                <a:solidFill>
                  <a:srgbClr val="000000"/>
                </a:solidFill>
                <a:latin typeface="Arial" charset="0"/>
                <a:cs typeface="Arial Unicode MS" charset="0"/>
              </a:defRPr>
            </a:lvl9pPr>
          </a:lstStyle>
          <a:p>
            <a:r>
              <a:rPr lang="de-DE" sz="1400" b="1" dirty="0">
                <a:solidFill>
                  <a:schemeClr val="tx1"/>
                </a:solidFill>
                <a:latin typeface="Helvetica Now Text" panose="020B0504030202020204" pitchFamily="34" charset="0"/>
              </a:rPr>
              <a:t>Ernst Blickle</a:t>
            </a:r>
          </a:p>
          <a:p>
            <a:r>
              <a:rPr lang="en-US" sz="1400" dirty="0">
                <a:solidFill>
                  <a:schemeClr val="tx1"/>
                </a:solidFill>
                <a:latin typeface="Helvetica Now Text" panose="020B0504030202020204" pitchFamily="34" charset="0"/>
              </a:rPr>
              <a:t>Son-in-law of the founder of </a:t>
            </a:r>
            <a:br>
              <a:rPr lang="en-US" sz="1400" dirty="0">
                <a:solidFill>
                  <a:schemeClr val="tx1"/>
                </a:solidFill>
                <a:latin typeface="Helvetica Now Text" panose="020B0504030202020204" pitchFamily="34" charset="0"/>
              </a:rPr>
            </a:br>
            <a:r>
              <a:rPr lang="en-US" sz="1400" dirty="0">
                <a:solidFill>
                  <a:schemeClr val="tx1"/>
                </a:solidFill>
                <a:latin typeface="Helvetica Now Text" panose="020B0504030202020204" pitchFamily="34" charset="0"/>
              </a:rPr>
              <a:t>Süddeutsche Elektromotoren-Werke (SEW) </a:t>
            </a:r>
          </a:p>
        </p:txBody>
      </p:sp>
      <p:sp>
        <p:nvSpPr>
          <p:cNvPr id="3" name="Rechteck 17">
            <a:extLst>
              <a:ext uri="{FF2B5EF4-FFF2-40B4-BE49-F238E27FC236}">
                <a16:creationId xmlns:a16="http://schemas.microsoft.com/office/drawing/2014/main" id="{623720D8-6134-26C2-51CF-AEC20DC4EE9D}"/>
              </a:ext>
            </a:extLst>
          </p:cNvPr>
          <p:cNvSpPr/>
          <p:nvPr/>
        </p:nvSpPr>
        <p:spPr>
          <a:xfrm>
            <a:off x="6423685" y="2828107"/>
            <a:ext cx="5311115" cy="1920526"/>
          </a:xfrm>
          <a:prstGeom prst="rect">
            <a:avLst/>
          </a:prstGeom>
        </p:spPr>
        <p:txBody>
          <a:bodyPr wrap="square" lIns="0">
            <a:spAutoFit/>
          </a:bodyPr>
          <a:lstStyle/>
          <a:p>
            <a:pPr>
              <a:lnSpc>
                <a:spcPct val="90000"/>
              </a:lnSpc>
            </a:pPr>
            <a:r>
              <a:rPr lang="en-US" sz="4400" b="1" dirty="0">
                <a:latin typeface="Helvetica Now Text" panose="020B0504030202020204" pitchFamily="34" charset="0"/>
              </a:rPr>
              <a:t>“</a:t>
            </a:r>
            <a:r>
              <a:rPr lang="en-US" sz="4400" b="1" dirty="0">
                <a:solidFill>
                  <a:srgbClr val="2C353C"/>
                </a:solidFill>
                <a:latin typeface="Helvetica Now Text" panose="020B0504030202020204" pitchFamily="34" charset="0"/>
              </a:rPr>
              <a:t>People</a:t>
            </a:r>
            <a:r>
              <a:rPr lang="en-US" sz="4400" b="1" dirty="0">
                <a:latin typeface="Helvetica Now Text" panose="020B0504030202020204" pitchFamily="34" charset="0"/>
              </a:rPr>
              <a:t> don’t want products – </a:t>
            </a:r>
            <a:r>
              <a:rPr lang="en-US" sz="4400" b="1" dirty="0">
                <a:solidFill>
                  <a:srgbClr val="DE0000"/>
                </a:solidFill>
                <a:latin typeface="Helvetica Now Text" panose="020B0504030202020204" pitchFamily="34" charset="0"/>
              </a:rPr>
              <a:t>they want solutions.”</a:t>
            </a:r>
          </a:p>
        </p:txBody>
      </p:sp>
      <p:sp>
        <p:nvSpPr>
          <p:cNvPr id="4" name="Textfeld 18">
            <a:extLst>
              <a:ext uri="{FF2B5EF4-FFF2-40B4-BE49-F238E27FC236}">
                <a16:creationId xmlns:a16="http://schemas.microsoft.com/office/drawing/2014/main" id="{F7125B5C-3F20-5368-C19F-588F8F535E68}"/>
              </a:ext>
            </a:extLst>
          </p:cNvPr>
          <p:cNvSpPr txBox="1"/>
          <p:nvPr/>
        </p:nvSpPr>
        <p:spPr>
          <a:xfrm>
            <a:off x="6423685" y="2233454"/>
            <a:ext cx="4744283" cy="461089"/>
          </a:xfrm>
          <a:prstGeom prst="rect">
            <a:avLst/>
          </a:prstGeom>
          <a:noFill/>
        </p:spPr>
        <p:txBody>
          <a:bodyPr wrap="none" lIns="0" tIns="0" rIns="0" bIns="0" rtlCol="0" anchor="ctr">
            <a:noAutofit/>
          </a:bodyPr>
          <a:lstStyle/>
          <a:p>
            <a:pPr>
              <a:lnSpc>
                <a:spcPct val="80000"/>
              </a:lnSpc>
            </a:pPr>
            <a:r>
              <a:rPr lang="en-US" dirty="0">
                <a:latin typeface="Helvetica Now Text" panose="020B0504030202020204" pitchFamily="34" charset="0"/>
              </a:rPr>
              <a:t>Our Credo (since 1931):</a:t>
            </a:r>
          </a:p>
        </p:txBody>
      </p:sp>
    </p:spTree>
    <p:custDataLst>
      <p:tags r:id="rId1"/>
    </p:custDataLst>
    <p:extLst>
      <p:ext uri="{BB962C8B-B14F-4D97-AF65-F5344CB8AC3E}">
        <p14:creationId xmlns:p14="http://schemas.microsoft.com/office/powerpoint/2010/main" val="258681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250"/>
                                  </p:stCondLst>
                                  <p:childTnLst>
                                    <p:animMotion origin="layout" path="M -0.01719 -0.00023 L -1.25E-6 1.85185E-6 " pathEditMode="relative" rAng="0" ptsTypes="AA">
                                      <p:cBhvr>
                                        <p:cTn id="9" dur="1000" fill="hold"/>
                                        <p:tgtEl>
                                          <p:spTgt spid="4"/>
                                        </p:tgtEl>
                                        <p:attrNameLst>
                                          <p:attrName>ppt_x</p:attrName>
                                          <p:attrName>ppt_y</p:attrName>
                                        </p:attrNameLst>
                                      </p:cBhvr>
                                      <p:rCtr x="859" y="0"/>
                                    </p:animMotion>
                                  </p:childTnLst>
                                </p:cTn>
                              </p:par>
                              <p:par>
                                <p:cTn id="10" presetID="10"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500"/>
                                  </p:stCondLst>
                                  <p:childTnLst>
                                    <p:animMotion origin="layout" path="M -0.01719 -0.00023 L -1.25E-6 1.85185E-6 " pathEditMode="relative" rAng="0" ptsTypes="AA">
                                      <p:cBhvr>
                                        <p:cTn id="14" dur="1000" fill="hold"/>
                                        <p:tgtEl>
                                          <p:spTgt spid="3"/>
                                        </p:tgtEl>
                                        <p:attrNameLst>
                                          <p:attrName>ppt_x</p:attrName>
                                          <p:attrName>ppt_y</p:attrName>
                                        </p:attrNameLst>
                                      </p:cBhvr>
                                      <p:rCtr x="859" y="0"/>
                                    </p:animMotion>
                                  </p:childTnLst>
                                </p:cTn>
                              </p:par>
                              <p:par>
                                <p:cTn id="15" presetID="10" presetClass="entr" presetSubtype="0" fill="hold" grpId="0" nodeType="withEffect">
                                  <p:stCondLst>
                                    <p:cond delay="7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grpId="1" nodeType="withEffect">
                                  <p:stCondLst>
                                    <p:cond delay="750"/>
                                  </p:stCondLst>
                                  <p:childTnLst>
                                    <p:animMotion origin="layout" path="M -0.01719 -0.00023 L -1.25E-6 1.85185E-6 " pathEditMode="relative" rAng="0" ptsTypes="AA">
                                      <p:cBhvr>
                                        <p:cTn id="19" dur="1000" fill="hold"/>
                                        <p:tgtEl>
                                          <p:spTgt spid="2"/>
                                        </p:tgtEl>
                                        <p:attrNameLst>
                                          <p:attrName>ppt_x</p:attrName>
                                          <p:attrName>ppt_y</p:attrName>
                                        </p:attrNameLst>
                                      </p:cBhvr>
                                      <p:rCtr x="8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AF32F1-2D8B-D5E0-6780-60BE2A897818}"/>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28313F69-7CBA-F117-23C8-E62D2B346DF2}"/>
              </a:ext>
            </a:extLst>
          </p:cNvPr>
          <p:cNvSpPr/>
          <p:nvPr/>
        </p:nvSpPr>
        <p:spPr>
          <a:xfrm>
            <a:off x="9174119" y="1604280"/>
            <a:ext cx="1757856" cy="369332"/>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6" name="TextBox 35">
            <a:extLst>
              <a:ext uri="{FF2B5EF4-FFF2-40B4-BE49-F238E27FC236}">
                <a16:creationId xmlns:a16="http://schemas.microsoft.com/office/drawing/2014/main" id="{DDF60455-01C8-FABD-848A-022810955A80}"/>
              </a:ext>
            </a:extLst>
          </p:cNvPr>
          <p:cNvSpPr txBox="1"/>
          <p:nvPr/>
        </p:nvSpPr>
        <p:spPr>
          <a:xfrm>
            <a:off x="853072" y="3095368"/>
            <a:ext cx="1079839" cy="286940"/>
          </a:xfrm>
          <a:prstGeom prst="rect">
            <a:avLst/>
          </a:prstGeom>
          <a:noFill/>
        </p:spPr>
        <p:txBody>
          <a:bodyPr vert="horz" wrap="none" lIns="0" tIns="17995" rIns="0" bIns="0" rtlCol="0">
            <a:noAutofit/>
          </a:bodyPr>
          <a:lstStyle/>
          <a:p>
            <a:pPr algn="ctr"/>
            <a:r>
              <a:rPr lang="en-US" sz="1400" b="1" dirty="0">
                <a:solidFill>
                  <a:srgbClr val="DE0000"/>
                </a:solidFill>
                <a:latin typeface="Helvetica Now Text" panose="020B0504030202020204" pitchFamily="34" charset="0"/>
              </a:rPr>
              <a:t>Gear Units</a:t>
            </a:r>
          </a:p>
        </p:txBody>
      </p:sp>
      <p:sp>
        <p:nvSpPr>
          <p:cNvPr id="38" name="TextBox 37">
            <a:extLst>
              <a:ext uri="{FF2B5EF4-FFF2-40B4-BE49-F238E27FC236}">
                <a16:creationId xmlns:a16="http://schemas.microsoft.com/office/drawing/2014/main" id="{E9E1B068-492A-BA86-9A95-9CD8AC622DBF}"/>
              </a:ext>
            </a:extLst>
          </p:cNvPr>
          <p:cNvSpPr txBox="1"/>
          <p:nvPr/>
        </p:nvSpPr>
        <p:spPr>
          <a:xfrm>
            <a:off x="2588547" y="3095368"/>
            <a:ext cx="1079839" cy="220501"/>
          </a:xfrm>
          <a:prstGeom prst="rect">
            <a:avLst/>
          </a:prstGeom>
          <a:noFill/>
        </p:spPr>
        <p:txBody>
          <a:bodyPr vert="horz" wrap="none" lIns="0" tIns="17995" rIns="0" bIns="0" rtlCol="0">
            <a:noAutofit/>
          </a:bodyPr>
          <a:lstStyle/>
          <a:p>
            <a:pPr algn="ctr"/>
            <a:r>
              <a:rPr lang="en-US" sz="1400" b="1" dirty="0">
                <a:solidFill>
                  <a:srgbClr val="DE0000"/>
                </a:solidFill>
                <a:latin typeface="Helvetica Now Text" panose="020B0504030202020204" pitchFamily="34" charset="0"/>
              </a:rPr>
              <a:t>AC Motors</a:t>
            </a:r>
          </a:p>
        </p:txBody>
      </p:sp>
      <p:sp>
        <p:nvSpPr>
          <p:cNvPr id="39" name="TextBox 38">
            <a:extLst>
              <a:ext uri="{FF2B5EF4-FFF2-40B4-BE49-F238E27FC236}">
                <a16:creationId xmlns:a16="http://schemas.microsoft.com/office/drawing/2014/main" id="{4525CAAB-28CD-1D35-CF0C-E7CF9734DFF2}"/>
              </a:ext>
            </a:extLst>
          </p:cNvPr>
          <p:cNvSpPr txBox="1"/>
          <p:nvPr/>
        </p:nvSpPr>
        <p:spPr>
          <a:xfrm>
            <a:off x="7480149" y="3095368"/>
            <a:ext cx="1673936" cy="467401"/>
          </a:xfrm>
          <a:prstGeom prst="rect">
            <a:avLst/>
          </a:prstGeom>
          <a:noFill/>
        </p:spPr>
        <p:txBody>
          <a:bodyPr vert="horz" wrap="none" lIns="0" tIns="17995" rIns="0" bIns="0" rtlCol="0">
            <a:noAutofit/>
          </a:bodyPr>
          <a:lstStyle>
            <a:defPPr>
              <a:defRPr lang="de-DE"/>
            </a:defPPr>
            <a:lvl1pPr algn="ctr" fontAlgn="auto">
              <a:lnSpc>
                <a:spcPct val="100000"/>
              </a:lnSpc>
              <a:spcBef>
                <a:spcPts val="0"/>
              </a:spcBef>
              <a:spcAft>
                <a:spcPts val="0"/>
              </a:spcAft>
              <a:defRPr sz="1500" b="1">
                <a:solidFill>
                  <a:srgbClr val="E10017"/>
                </a:solidFill>
                <a:latin typeface="Arial"/>
              </a:defRPr>
            </a:lvl1pPr>
          </a:lstStyle>
          <a:p>
            <a:r>
              <a:rPr lang="en-US" sz="1400" dirty="0">
                <a:latin typeface="Helvetica Now Text" panose="020B0504030202020204" pitchFamily="34" charset="0"/>
              </a:rPr>
              <a:t>Heavy Industry </a:t>
            </a:r>
            <a:br>
              <a:rPr lang="en-US" sz="1400" dirty="0">
                <a:latin typeface="Helvetica Now Text" panose="020B0504030202020204" pitchFamily="34" charset="0"/>
              </a:rPr>
            </a:br>
            <a:r>
              <a:rPr lang="en-US" sz="1400" dirty="0">
                <a:latin typeface="Helvetica Now Text" panose="020B0504030202020204" pitchFamily="34" charset="0"/>
              </a:rPr>
              <a:t>Gearing</a:t>
            </a:r>
          </a:p>
        </p:txBody>
      </p:sp>
      <p:sp>
        <p:nvSpPr>
          <p:cNvPr id="44" name="TextBox 43">
            <a:extLst>
              <a:ext uri="{FF2B5EF4-FFF2-40B4-BE49-F238E27FC236}">
                <a16:creationId xmlns:a16="http://schemas.microsoft.com/office/drawing/2014/main" id="{E2B9450C-C463-859B-EEC2-461ECF07E8FC}"/>
              </a:ext>
            </a:extLst>
          </p:cNvPr>
          <p:cNvSpPr txBox="1"/>
          <p:nvPr/>
        </p:nvSpPr>
        <p:spPr>
          <a:xfrm>
            <a:off x="2393940" y="5380389"/>
            <a:ext cx="1277369" cy="517772"/>
          </a:xfrm>
          <a:prstGeom prst="rect">
            <a:avLst/>
          </a:prstGeom>
          <a:noFill/>
        </p:spPr>
        <p:txBody>
          <a:bodyPr vert="horz" wrap="none" lIns="0" tIns="17995" rIns="0" bIns="0" rtlCol="0">
            <a:noAutofit/>
          </a:bodyPr>
          <a:lstStyle>
            <a:defPPr>
              <a:defRPr lang="de-DE"/>
            </a:defPPr>
            <a:lvl1pPr algn="ctr" fontAlgn="auto">
              <a:lnSpc>
                <a:spcPct val="100000"/>
              </a:lnSpc>
              <a:spcBef>
                <a:spcPts val="0"/>
              </a:spcBef>
              <a:spcAft>
                <a:spcPts val="0"/>
              </a:spcAft>
              <a:defRPr sz="1500" b="1">
                <a:solidFill>
                  <a:srgbClr val="E10017"/>
                </a:solidFill>
                <a:latin typeface="Arial"/>
              </a:defRPr>
            </a:lvl1pPr>
          </a:lstStyle>
          <a:p>
            <a:r>
              <a:rPr lang="en-US" sz="1400" dirty="0">
                <a:solidFill>
                  <a:schemeClr val="tx1"/>
                </a:solidFill>
                <a:latin typeface="Helvetica Now Text" panose="020B0504030202020204" pitchFamily="34" charset="0"/>
              </a:rPr>
              <a:t>Decentralized</a:t>
            </a:r>
          </a:p>
          <a:p>
            <a:r>
              <a:rPr lang="en-US" sz="1400" dirty="0">
                <a:solidFill>
                  <a:schemeClr val="tx1"/>
                </a:solidFill>
                <a:latin typeface="Helvetica Now Text" panose="020B0504030202020204" pitchFamily="34" charset="0"/>
              </a:rPr>
              <a:t>Drives &amp; Inverters</a:t>
            </a:r>
          </a:p>
        </p:txBody>
      </p:sp>
      <p:sp>
        <p:nvSpPr>
          <p:cNvPr id="46" name="TextBox 45">
            <a:extLst>
              <a:ext uri="{FF2B5EF4-FFF2-40B4-BE49-F238E27FC236}">
                <a16:creationId xmlns:a16="http://schemas.microsoft.com/office/drawing/2014/main" id="{571B390B-D135-CB82-E27B-67EE350211AE}"/>
              </a:ext>
            </a:extLst>
          </p:cNvPr>
          <p:cNvSpPr txBox="1"/>
          <p:nvPr/>
        </p:nvSpPr>
        <p:spPr>
          <a:xfrm>
            <a:off x="4291068" y="3095368"/>
            <a:ext cx="1146036" cy="517771"/>
          </a:xfrm>
          <a:prstGeom prst="rect">
            <a:avLst/>
          </a:prstGeom>
          <a:noFill/>
        </p:spPr>
        <p:txBody>
          <a:bodyPr vert="horz" wrap="none" lIns="0" tIns="17995" rIns="0" bIns="0" rtlCol="0">
            <a:noAutofit/>
          </a:bodyPr>
          <a:lstStyle>
            <a:defPPr>
              <a:defRPr lang="de-DE"/>
            </a:defPPr>
            <a:lvl1pPr algn="ctr" fontAlgn="auto">
              <a:lnSpc>
                <a:spcPct val="100000"/>
              </a:lnSpc>
              <a:spcBef>
                <a:spcPts val="0"/>
              </a:spcBef>
              <a:spcAft>
                <a:spcPts val="0"/>
              </a:spcAft>
              <a:defRPr sz="1500" b="1">
                <a:solidFill>
                  <a:srgbClr val="E10017"/>
                </a:solidFill>
                <a:latin typeface="Arial"/>
              </a:defRPr>
            </a:lvl1pPr>
          </a:lstStyle>
          <a:p>
            <a:r>
              <a:rPr lang="en-US" sz="1400" dirty="0">
                <a:latin typeface="Helvetica Now Text" panose="020B0504030202020204" pitchFamily="34" charset="0"/>
              </a:rPr>
              <a:t>Servo Drive</a:t>
            </a:r>
          </a:p>
          <a:p>
            <a:r>
              <a:rPr lang="en-US" sz="1400" dirty="0">
                <a:latin typeface="Helvetica Now Text" panose="020B0504030202020204" pitchFamily="34" charset="0"/>
              </a:rPr>
              <a:t>Technology</a:t>
            </a:r>
          </a:p>
          <a:p>
            <a:r>
              <a:rPr lang="en-US" sz="1400" dirty="0"/>
              <a:t> </a:t>
            </a:r>
          </a:p>
        </p:txBody>
      </p:sp>
      <p:sp>
        <p:nvSpPr>
          <p:cNvPr id="47" name="TextBox 46">
            <a:extLst>
              <a:ext uri="{FF2B5EF4-FFF2-40B4-BE49-F238E27FC236}">
                <a16:creationId xmlns:a16="http://schemas.microsoft.com/office/drawing/2014/main" id="{682B81C6-2C7C-C35E-640F-92F7AAEFBDB3}"/>
              </a:ext>
            </a:extLst>
          </p:cNvPr>
          <p:cNvSpPr txBox="1"/>
          <p:nvPr/>
        </p:nvSpPr>
        <p:spPr>
          <a:xfrm>
            <a:off x="806261" y="5380389"/>
            <a:ext cx="1079839" cy="517771"/>
          </a:xfrm>
          <a:prstGeom prst="rect">
            <a:avLst/>
          </a:prstGeom>
          <a:noFill/>
        </p:spPr>
        <p:txBody>
          <a:bodyPr vert="horz" wrap="none" lIns="0" tIns="17995" rIns="0" bIns="0" rtlCol="0">
            <a:noAutofit/>
          </a:bodyPr>
          <a:lstStyle/>
          <a:p>
            <a:pPr algn="ctr"/>
            <a:r>
              <a:rPr lang="en-US" sz="1400" b="1" dirty="0">
                <a:latin typeface="Helvetica Now Text" panose="020B0504030202020204" pitchFamily="34" charset="0"/>
              </a:rPr>
              <a:t>Motion </a:t>
            </a:r>
          </a:p>
          <a:p>
            <a:pPr algn="ctr"/>
            <a:r>
              <a:rPr lang="en-US" sz="1400" b="1" dirty="0">
                <a:latin typeface="Helvetica Now Text" panose="020B0504030202020204" pitchFamily="34" charset="0"/>
              </a:rPr>
              <a:t>Controllers</a:t>
            </a:r>
          </a:p>
        </p:txBody>
      </p:sp>
      <p:sp>
        <p:nvSpPr>
          <p:cNvPr id="48" name="TextBox 47">
            <a:extLst>
              <a:ext uri="{FF2B5EF4-FFF2-40B4-BE49-F238E27FC236}">
                <a16:creationId xmlns:a16="http://schemas.microsoft.com/office/drawing/2014/main" id="{0CE398CE-FDC0-222D-D75C-E734239597AE}"/>
              </a:ext>
            </a:extLst>
          </p:cNvPr>
          <p:cNvSpPr txBox="1"/>
          <p:nvPr/>
        </p:nvSpPr>
        <p:spPr>
          <a:xfrm>
            <a:off x="9619221" y="5364083"/>
            <a:ext cx="935859" cy="220501"/>
          </a:xfrm>
          <a:prstGeom prst="rect">
            <a:avLst/>
          </a:prstGeom>
          <a:noFill/>
        </p:spPr>
        <p:txBody>
          <a:bodyPr vert="horz" wrap="none" lIns="0" tIns="17995" rIns="0" bIns="0" rtlCol="0">
            <a:noAutofit/>
          </a:bodyPr>
          <a:lstStyle/>
          <a:p>
            <a:pPr algn="ctr"/>
            <a:r>
              <a:rPr lang="en-US" sz="1400" b="1" dirty="0">
                <a:solidFill>
                  <a:schemeClr val="bg2">
                    <a:lumMod val="75000"/>
                  </a:schemeClr>
                </a:solidFill>
                <a:latin typeface="Helvetica Now Text" panose="020B0504030202020204" pitchFamily="34" charset="0"/>
              </a:rPr>
              <a:t>Software</a:t>
            </a:r>
          </a:p>
        </p:txBody>
      </p:sp>
      <p:sp>
        <p:nvSpPr>
          <p:cNvPr id="50" name="TextBox 49">
            <a:extLst>
              <a:ext uri="{FF2B5EF4-FFF2-40B4-BE49-F238E27FC236}">
                <a16:creationId xmlns:a16="http://schemas.microsoft.com/office/drawing/2014/main" id="{D6B4B461-2F5B-B389-1DC3-78B5084E22D4}"/>
              </a:ext>
            </a:extLst>
          </p:cNvPr>
          <p:cNvSpPr txBox="1"/>
          <p:nvPr/>
        </p:nvSpPr>
        <p:spPr>
          <a:xfrm>
            <a:off x="6157200" y="5364083"/>
            <a:ext cx="806723" cy="430230"/>
          </a:xfrm>
          <a:prstGeom prst="rect">
            <a:avLst/>
          </a:prstGeom>
          <a:noFill/>
        </p:spPr>
        <p:txBody>
          <a:bodyPr vert="horz" wrap="none" lIns="0" tIns="17995" rIns="0" bIns="0" rtlCol="0">
            <a:noAutofit/>
          </a:bodyPr>
          <a:lstStyle/>
          <a:p>
            <a:pPr algn="ctr"/>
            <a:r>
              <a:rPr lang="en-US" sz="1400" b="1" dirty="0">
                <a:solidFill>
                  <a:schemeClr val="bg2">
                    <a:lumMod val="75000"/>
                  </a:schemeClr>
                </a:solidFill>
                <a:latin typeface="Arial" panose="020B0604020202020204" pitchFamily="34" charset="0"/>
                <a:cs typeface="Arial" panose="020B0604020202020204" pitchFamily="34" charset="0"/>
              </a:rPr>
              <a:t>Machine </a:t>
            </a:r>
            <a:br>
              <a:rPr lang="en-US" sz="1400" b="1" dirty="0">
                <a:solidFill>
                  <a:schemeClr val="bg2">
                    <a:lumMod val="75000"/>
                  </a:schemeClr>
                </a:solidFill>
                <a:latin typeface="Arial" panose="020B0604020202020204" pitchFamily="34" charset="0"/>
                <a:cs typeface="Arial" panose="020B0604020202020204" pitchFamily="34" charset="0"/>
              </a:rPr>
            </a:br>
            <a:r>
              <a:rPr lang="en-US" sz="1400" b="1" dirty="0">
                <a:solidFill>
                  <a:schemeClr val="bg2">
                    <a:lumMod val="75000"/>
                  </a:schemeClr>
                </a:solidFill>
                <a:latin typeface="Arial" panose="020B0604020202020204" pitchFamily="34" charset="0"/>
                <a:cs typeface="Arial" panose="020B0604020202020204" pitchFamily="34" charset="0"/>
              </a:rPr>
              <a:t>Automation</a:t>
            </a:r>
          </a:p>
        </p:txBody>
      </p:sp>
      <p:sp>
        <p:nvSpPr>
          <p:cNvPr id="51" name="TextBox 50">
            <a:extLst>
              <a:ext uri="{FF2B5EF4-FFF2-40B4-BE49-F238E27FC236}">
                <a16:creationId xmlns:a16="http://schemas.microsoft.com/office/drawing/2014/main" id="{498B0D82-85B9-BF86-8343-C2EC451043C8}"/>
              </a:ext>
            </a:extLst>
          </p:cNvPr>
          <p:cNvSpPr txBox="1"/>
          <p:nvPr/>
        </p:nvSpPr>
        <p:spPr>
          <a:xfrm>
            <a:off x="5730956" y="3095368"/>
            <a:ext cx="1718108" cy="517771"/>
          </a:xfrm>
          <a:prstGeom prst="rect">
            <a:avLst/>
          </a:prstGeom>
          <a:noFill/>
        </p:spPr>
        <p:txBody>
          <a:bodyPr vert="horz" wrap="none" lIns="0" tIns="17995" rIns="0" bIns="0" rtlCol="0">
            <a:noAutofit/>
          </a:bodyPr>
          <a:lstStyle/>
          <a:p>
            <a:pPr algn="ctr"/>
            <a:r>
              <a:rPr lang="en-US" sz="1400" b="1" dirty="0">
                <a:solidFill>
                  <a:srgbClr val="E10017"/>
                </a:solidFill>
                <a:latin typeface="Helvetica Now Text" panose="020B0504030202020204" pitchFamily="34" charset="0"/>
              </a:rPr>
              <a:t>Low Voltage</a:t>
            </a:r>
          </a:p>
          <a:p>
            <a:pPr algn="ctr"/>
            <a:r>
              <a:rPr lang="en-US" sz="1400" b="1" dirty="0">
                <a:solidFill>
                  <a:srgbClr val="E10017"/>
                </a:solidFill>
                <a:latin typeface="Helvetica Now Text" panose="020B0504030202020204" pitchFamily="34" charset="0"/>
              </a:rPr>
              <a:t>DC drives</a:t>
            </a:r>
          </a:p>
        </p:txBody>
      </p:sp>
      <p:sp>
        <p:nvSpPr>
          <p:cNvPr id="52" name="TextBox 51">
            <a:extLst>
              <a:ext uri="{FF2B5EF4-FFF2-40B4-BE49-F238E27FC236}">
                <a16:creationId xmlns:a16="http://schemas.microsoft.com/office/drawing/2014/main" id="{981AF1F9-F5D9-9066-9648-330B6986DD85}"/>
              </a:ext>
            </a:extLst>
          </p:cNvPr>
          <p:cNvSpPr txBox="1"/>
          <p:nvPr/>
        </p:nvSpPr>
        <p:spPr>
          <a:xfrm>
            <a:off x="9246690" y="1680941"/>
            <a:ext cx="1577253" cy="312537"/>
          </a:xfrm>
          <a:prstGeom prst="rect">
            <a:avLst/>
          </a:prstGeom>
          <a:noFill/>
        </p:spPr>
        <p:txBody>
          <a:bodyPr vert="horz" wrap="none" lIns="0" tIns="17995" rIns="0" bIns="0" rtlCol="0">
            <a:noAutofit/>
          </a:bodyPr>
          <a:lstStyle/>
          <a:p>
            <a:pPr algn="ctr"/>
            <a:r>
              <a:rPr lang="en-US" sz="1400" b="1" dirty="0">
                <a:solidFill>
                  <a:schemeClr val="bg1"/>
                </a:solidFill>
                <a:latin typeface="Helvetica Now Text" panose="020B0504030202020204" pitchFamily="34" charset="0"/>
              </a:rPr>
              <a:t>Services &amp; Support</a:t>
            </a:r>
          </a:p>
        </p:txBody>
      </p:sp>
      <p:sp>
        <p:nvSpPr>
          <p:cNvPr id="53" name="TextBox 52">
            <a:extLst>
              <a:ext uri="{FF2B5EF4-FFF2-40B4-BE49-F238E27FC236}">
                <a16:creationId xmlns:a16="http://schemas.microsoft.com/office/drawing/2014/main" id="{2FECB22F-2C77-232B-4491-3B2C686E5B80}"/>
              </a:ext>
            </a:extLst>
          </p:cNvPr>
          <p:cNvSpPr txBox="1"/>
          <p:nvPr/>
        </p:nvSpPr>
        <p:spPr>
          <a:xfrm>
            <a:off x="3989952" y="5380389"/>
            <a:ext cx="1742648" cy="517771"/>
          </a:xfrm>
          <a:prstGeom prst="rect">
            <a:avLst/>
          </a:prstGeom>
          <a:noFill/>
        </p:spPr>
        <p:txBody>
          <a:bodyPr vert="horz" wrap="none" lIns="0" tIns="17995" rIns="0" bIns="0" rtlCol="0">
            <a:noAutofit/>
          </a:bodyPr>
          <a:lstStyle/>
          <a:p>
            <a:pPr algn="ctr"/>
            <a:r>
              <a:rPr lang="en-US" sz="1400" b="1" dirty="0">
                <a:latin typeface="Helvetica Now Text" panose="020B0504030202020204" pitchFamily="34" charset="0"/>
              </a:rPr>
              <a:t>Cabinet Mount </a:t>
            </a:r>
            <a:br>
              <a:rPr lang="en-US" sz="1400" b="1" dirty="0">
                <a:latin typeface="Helvetica Now Text" panose="020B0504030202020204" pitchFamily="34" charset="0"/>
              </a:rPr>
            </a:br>
            <a:r>
              <a:rPr lang="en-US" sz="1400" b="1" dirty="0">
                <a:latin typeface="Helvetica Now Text" panose="020B0504030202020204" pitchFamily="34" charset="0"/>
              </a:rPr>
              <a:t>Drives &amp; Inverters</a:t>
            </a:r>
          </a:p>
        </p:txBody>
      </p:sp>
      <p:sp>
        <p:nvSpPr>
          <p:cNvPr id="54" name="TextBox 53">
            <a:extLst>
              <a:ext uri="{FF2B5EF4-FFF2-40B4-BE49-F238E27FC236}">
                <a16:creationId xmlns:a16="http://schemas.microsoft.com/office/drawing/2014/main" id="{5053D5DF-687F-869A-8113-5C1FAE544EEF}"/>
              </a:ext>
            </a:extLst>
          </p:cNvPr>
          <p:cNvSpPr txBox="1"/>
          <p:nvPr/>
        </p:nvSpPr>
        <p:spPr>
          <a:xfrm>
            <a:off x="7796566" y="5364083"/>
            <a:ext cx="1071441" cy="513376"/>
          </a:xfrm>
          <a:prstGeom prst="rect">
            <a:avLst/>
          </a:prstGeom>
          <a:noFill/>
        </p:spPr>
        <p:txBody>
          <a:bodyPr vert="horz" wrap="none" lIns="0" tIns="17995" rIns="0" bIns="0" rtlCol="0">
            <a:noAutofit/>
          </a:bodyPr>
          <a:lstStyle/>
          <a:p>
            <a:pPr algn="ctr"/>
            <a:r>
              <a:rPr lang="en-US" sz="1400" b="1" dirty="0">
                <a:solidFill>
                  <a:schemeClr val="bg2">
                    <a:lumMod val="75000"/>
                  </a:schemeClr>
                </a:solidFill>
                <a:latin typeface="Helvetica Now Text" panose="020B0504030202020204" pitchFamily="34" charset="0"/>
              </a:rPr>
              <a:t>Factory </a:t>
            </a:r>
            <a:br>
              <a:rPr lang="en-US" sz="1400" b="1" dirty="0">
                <a:solidFill>
                  <a:schemeClr val="bg2">
                    <a:lumMod val="75000"/>
                  </a:schemeClr>
                </a:solidFill>
                <a:latin typeface="Helvetica Now Text" panose="020B0504030202020204" pitchFamily="34" charset="0"/>
              </a:rPr>
            </a:br>
            <a:r>
              <a:rPr lang="en-US" sz="1400" b="1" dirty="0">
                <a:solidFill>
                  <a:schemeClr val="bg2">
                    <a:lumMod val="75000"/>
                  </a:schemeClr>
                </a:solidFill>
                <a:latin typeface="Helvetica Now Text" panose="020B0504030202020204" pitchFamily="34" charset="0"/>
              </a:rPr>
              <a:t>Automation</a:t>
            </a:r>
          </a:p>
        </p:txBody>
      </p:sp>
      <p:sp>
        <p:nvSpPr>
          <p:cNvPr id="56" name="TextBox 55">
            <a:extLst>
              <a:ext uri="{FF2B5EF4-FFF2-40B4-BE49-F238E27FC236}">
                <a16:creationId xmlns:a16="http://schemas.microsoft.com/office/drawing/2014/main" id="{1C2ADD2D-6032-6B5E-7544-E25D96D8B505}"/>
              </a:ext>
            </a:extLst>
          </p:cNvPr>
          <p:cNvSpPr txBox="1"/>
          <p:nvPr/>
        </p:nvSpPr>
        <p:spPr>
          <a:xfrm>
            <a:off x="581588" y="516411"/>
            <a:ext cx="10386299" cy="725255"/>
          </a:xfrm>
          <a:prstGeom prst="rect">
            <a:avLst/>
          </a:prstGeom>
          <a:noFill/>
        </p:spPr>
        <p:txBody>
          <a:bodyPr vert="horz" wrap="none" lIns="0" tIns="17995" rIns="0" bIns="0" rtlCol="0">
            <a:noAutofit/>
          </a:bodyPr>
          <a:lstStyle/>
          <a:p>
            <a:r>
              <a:rPr lang="en-US" sz="2399" b="1" dirty="0">
                <a:solidFill>
                  <a:srgbClr val="000000"/>
                </a:solidFill>
                <a:latin typeface="Helvetica Now Text" panose="020B0504030202020204" pitchFamily="34" charset="0"/>
              </a:rPr>
              <a:t>Complete Drive Solutions For Factory and Machine Automation</a:t>
            </a:r>
          </a:p>
          <a:p>
            <a:r>
              <a:rPr lang="en-US" sz="2400" b="1" dirty="0">
                <a:solidFill>
                  <a:srgbClr val="DE0000"/>
                </a:solidFill>
                <a:latin typeface="Helvetica Now Text" panose="020B0504030202020204" pitchFamily="34" charset="0"/>
              </a:rPr>
              <a:t>From beginning to end of line.</a:t>
            </a:r>
          </a:p>
        </p:txBody>
      </p:sp>
      <p:pic>
        <p:nvPicPr>
          <p:cNvPr id="60" name="Graphic 59">
            <a:extLst>
              <a:ext uri="{FF2B5EF4-FFF2-40B4-BE49-F238E27FC236}">
                <a16:creationId xmlns:a16="http://schemas.microsoft.com/office/drawing/2014/main" id="{FC717547-280D-B763-5D9C-22E518FF06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82155" y="1955728"/>
            <a:ext cx="1069925" cy="1069925"/>
          </a:xfrm>
          <a:prstGeom prst="rect">
            <a:avLst/>
          </a:prstGeom>
        </p:spPr>
      </p:pic>
      <p:pic>
        <p:nvPicPr>
          <p:cNvPr id="62" name="Graphic 61">
            <a:extLst>
              <a:ext uri="{FF2B5EF4-FFF2-40B4-BE49-F238E27FC236}">
                <a16:creationId xmlns:a16="http://schemas.microsoft.com/office/drawing/2014/main" id="{3BFFA8C9-00E3-96B0-2DC9-B72BF84128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261" y="2038124"/>
            <a:ext cx="999460" cy="999460"/>
          </a:xfrm>
          <a:prstGeom prst="rect">
            <a:avLst/>
          </a:prstGeom>
        </p:spPr>
      </p:pic>
      <p:pic>
        <p:nvPicPr>
          <p:cNvPr id="64" name="Graphic 63">
            <a:extLst>
              <a:ext uri="{FF2B5EF4-FFF2-40B4-BE49-F238E27FC236}">
                <a16:creationId xmlns:a16="http://schemas.microsoft.com/office/drawing/2014/main" id="{B2D2EA8E-07EF-637F-6515-FBBE618EA5F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11357" y="2100085"/>
            <a:ext cx="834219" cy="834219"/>
          </a:xfrm>
          <a:prstGeom prst="rect">
            <a:avLst/>
          </a:prstGeom>
        </p:spPr>
      </p:pic>
      <p:pic>
        <p:nvPicPr>
          <p:cNvPr id="65" name="Graphic 64">
            <a:extLst>
              <a:ext uri="{FF2B5EF4-FFF2-40B4-BE49-F238E27FC236}">
                <a16:creationId xmlns:a16="http://schemas.microsoft.com/office/drawing/2014/main" id="{11712960-9371-CDE9-958D-A554F5AAD53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45766" y="4375820"/>
            <a:ext cx="629590" cy="629590"/>
          </a:xfrm>
          <a:prstGeom prst="rect">
            <a:avLst/>
          </a:prstGeom>
        </p:spPr>
      </p:pic>
      <p:pic>
        <p:nvPicPr>
          <p:cNvPr id="67" name="Graphic 66">
            <a:extLst>
              <a:ext uri="{FF2B5EF4-FFF2-40B4-BE49-F238E27FC236}">
                <a16:creationId xmlns:a16="http://schemas.microsoft.com/office/drawing/2014/main" id="{ED0B0AFE-8278-D7FA-8ACD-380C4EEC244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05894" y="4276950"/>
            <a:ext cx="853460" cy="853460"/>
          </a:xfrm>
          <a:prstGeom prst="rect">
            <a:avLst/>
          </a:prstGeom>
        </p:spPr>
      </p:pic>
      <p:pic>
        <p:nvPicPr>
          <p:cNvPr id="71" name="Graphic 70">
            <a:extLst>
              <a:ext uri="{FF2B5EF4-FFF2-40B4-BE49-F238E27FC236}">
                <a16:creationId xmlns:a16="http://schemas.microsoft.com/office/drawing/2014/main" id="{A5D2855B-3A6A-BD42-46AE-C255F2394A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2587" y="4364074"/>
            <a:ext cx="607186" cy="624052"/>
          </a:xfrm>
          <a:prstGeom prst="rect">
            <a:avLst/>
          </a:prstGeom>
        </p:spPr>
      </p:pic>
      <p:pic>
        <p:nvPicPr>
          <p:cNvPr id="73" name="Graphic 72">
            <a:extLst>
              <a:ext uri="{FF2B5EF4-FFF2-40B4-BE49-F238E27FC236}">
                <a16:creationId xmlns:a16="http://schemas.microsoft.com/office/drawing/2014/main" id="{1E7AA354-7B14-BB7D-B717-6DD72EBD6A0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619221" y="4222686"/>
            <a:ext cx="935859" cy="935859"/>
          </a:xfrm>
          <a:prstGeom prst="rect">
            <a:avLst/>
          </a:prstGeom>
        </p:spPr>
      </p:pic>
      <p:cxnSp>
        <p:nvCxnSpPr>
          <p:cNvPr id="84" name="Straight Connector 83">
            <a:extLst>
              <a:ext uri="{FF2B5EF4-FFF2-40B4-BE49-F238E27FC236}">
                <a16:creationId xmlns:a16="http://schemas.microsoft.com/office/drawing/2014/main" id="{FA6117AC-7488-3A05-B49A-0F79515E4670}"/>
              </a:ext>
            </a:extLst>
          </p:cNvPr>
          <p:cNvCxnSpPr>
            <a:cxnSpLocks/>
          </p:cNvCxnSpPr>
          <p:nvPr/>
        </p:nvCxnSpPr>
        <p:spPr>
          <a:xfrm>
            <a:off x="7442520" y="2218704"/>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249CCE19-9FA3-C4F1-3937-565808CA23B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518248" y="2120009"/>
            <a:ext cx="691677" cy="691677"/>
          </a:xfrm>
          <a:prstGeom prst="rect">
            <a:avLst/>
          </a:prstGeom>
        </p:spPr>
      </p:pic>
      <p:pic>
        <p:nvPicPr>
          <p:cNvPr id="5" name="Graphic 4">
            <a:extLst>
              <a:ext uri="{FF2B5EF4-FFF2-40B4-BE49-F238E27FC236}">
                <a16:creationId xmlns:a16="http://schemas.microsoft.com/office/drawing/2014/main" id="{6F05C3C6-4016-C4E3-5E19-E24295F71AB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918621" y="4276950"/>
            <a:ext cx="827331" cy="827331"/>
          </a:xfrm>
          <a:prstGeom prst="rect">
            <a:avLst/>
          </a:prstGeom>
        </p:spPr>
      </p:pic>
      <p:pic>
        <p:nvPicPr>
          <p:cNvPr id="13" name="Graphic 12">
            <a:extLst>
              <a:ext uri="{FF2B5EF4-FFF2-40B4-BE49-F238E27FC236}">
                <a16:creationId xmlns:a16="http://schemas.microsoft.com/office/drawing/2014/main" id="{CCBE8C79-9630-7E3D-41ED-2A7EBAFA58A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606624" y="4335212"/>
            <a:ext cx="509304" cy="652914"/>
          </a:xfrm>
          <a:prstGeom prst="rect">
            <a:avLst/>
          </a:prstGeom>
        </p:spPr>
      </p:pic>
      <p:pic>
        <p:nvPicPr>
          <p:cNvPr id="16" name="Graphic 15">
            <a:extLst>
              <a:ext uri="{FF2B5EF4-FFF2-40B4-BE49-F238E27FC236}">
                <a16:creationId xmlns:a16="http://schemas.microsoft.com/office/drawing/2014/main" id="{8737A94A-C54A-8DA2-CDDE-E9B89DD3685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723034" y="2170503"/>
            <a:ext cx="745180" cy="640374"/>
          </a:xfrm>
          <a:prstGeom prst="rect">
            <a:avLst/>
          </a:prstGeom>
        </p:spPr>
      </p:pic>
      <p:sp>
        <p:nvSpPr>
          <p:cNvPr id="2" name="Rectangle 1">
            <a:extLst>
              <a:ext uri="{FF2B5EF4-FFF2-40B4-BE49-F238E27FC236}">
                <a16:creationId xmlns:a16="http://schemas.microsoft.com/office/drawing/2014/main" id="{1FA8AA20-D7CF-2165-A0A6-254892A5FA6A}"/>
              </a:ext>
            </a:extLst>
          </p:cNvPr>
          <p:cNvSpPr/>
          <p:nvPr/>
        </p:nvSpPr>
        <p:spPr>
          <a:xfrm>
            <a:off x="662310" y="1605739"/>
            <a:ext cx="8512226" cy="369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3EAEF62C-19C4-05D0-4581-9FD05919DE60}"/>
              </a:ext>
            </a:extLst>
          </p:cNvPr>
          <p:cNvSpPr txBox="1"/>
          <p:nvPr/>
        </p:nvSpPr>
        <p:spPr>
          <a:xfrm>
            <a:off x="665916" y="1644723"/>
            <a:ext cx="8508619" cy="307777"/>
          </a:xfrm>
          <a:prstGeom prst="rect">
            <a:avLst/>
          </a:prstGeom>
          <a:solidFill>
            <a:srgbClr val="DE0000"/>
          </a:solidFill>
        </p:spPr>
        <p:txBody>
          <a:bodyPr wrap="square">
            <a:spAutoFit/>
          </a:bodyPr>
          <a:lstStyle/>
          <a:p>
            <a:pPr algn="ctr"/>
            <a:r>
              <a:rPr lang="en-US" sz="1400" b="1" dirty="0">
                <a:solidFill>
                  <a:schemeClr val="bg1"/>
                </a:solidFill>
                <a:latin typeface="Helvetica Now Text" panose="020B0504030202020204" pitchFamily="34" charset="0"/>
              </a:rPr>
              <a:t>Gear Units and Motors</a:t>
            </a:r>
            <a:endParaRPr lang="en-US" sz="1400" b="1" dirty="0">
              <a:solidFill>
                <a:schemeClr val="bg1"/>
              </a:solidFill>
            </a:endParaRPr>
          </a:p>
        </p:txBody>
      </p:sp>
      <p:sp>
        <p:nvSpPr>
          <p:cNvPr id="12" name="TextBox 36">
            <a:extLst>
              <a:ext uri="{FF2B5EF4-FFF2-40B4-BE49-F238E27FC236}">
                <a16:creationId xmlns:a16="http://schemas.microsoft.com/office/drawing/2014/main" id="{F1271DA8-0D76-5A5C-D5AE-7B5A08CF0A07}"/>
              </a:ext>
            </a:extLst>
          </p:cNvPr>
          <p:cNvSpPr txBox="1"/>
          <p:nvPr/>
        </p:nvSpPr>
        <p:spPr>
          <a:xfrm>
            <a:off x="9256893" y="3080862"/>
            <a:ext cx="1677463" cy="517771"/>
          </a:xfrm>
          <a:prstGeom prst="rect">
            <a:avLst/>
          </a:prstGeom>
          <a:noFill/>
        </p:spPr>
        <p:txBody>
          <a:bodyPr vert="horz" wrap="none" lIns="0" tIns="17995" rIns="0" bIns="0" rtlCol="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chemeClr val="tx1">
                    <a:lumMod val="60000"/>
                    <a:lumOff val="40000"/>
                  </a:schemeClr>
                </a:solidFill>
                <a:latin typeface="Helvetica Now Text" panose="020B0504030202020204" pitchFamily="34" charset="0"/>
              </a:rPr>
              <a:t>Online Support &amp; </a:t>
            </a:r>
            <a:br>
              <a:rPr lang="en-US" sz="1400" b="1" dirty="0">
                <a:solidFill>
                  <a:schemeClr val="tx1">
                    <a:lumMod val="60000"/>
                    <a:lumOff val="40000"/>
                  </a:schemeClr>
                </a:solidFill>
                <a:latin typeface="Helvetica Now Text" panose="020B0504030202020204" pitchFamily="34" charset="0"/>
              </a:rPr>
            </a:br>
            <a:r>
              <a:rPr lang="en-US" sz="1400" b="1" dirty="0">
                <a:solidFill>
                  <a:schemeClr val="tx1">
                    <a:lumMod val="60000"/>
                    <a:lumOff val="40000"/>
                  </a:schemeClr>
                </a:solidFill>
                <a:latin typeface="Helvetica Now Text" panose="020B0504030202020204" pitchFamily="34" charset="0"/>
              </a:rPr>
              <a:t>Product Service</a:t>
            </a:r>
          </a:p>
        </p:txBody>
      </p:sp>
      <p:sp>
        <p:nvSpPr>
          <p:cNvPr id="14" name="TextBox 13">
            <a:extLst>
              <a:ext uri="{FF2B5EF4-FFF2-40B4-BE49-F238E27FC236}">
                <a16:creationId xmlns:a16="http://schemas.microsoft.com/office/drawing/2014/main" id="{08CA9121-E86B-0229-3AA3-604A0FE082E2}"/>
              </a:ext>
            </a:extLst>
          </p:cNvPr>
          <p:cNvSpPr txBox="1"/>
          <p:nvPr/>
        </p:nvSpPr>
        <p:spPr>
          <a:xfrm>
            <a:off x="12641008" y="365662"/>
            <a:ext cx="1071441" cy="513376"/>
          </a:xfrm>
          <a:prstGeom prst="rect">
            <a:avLst/>
          </a:prstGeom>
          <a:noFill/>
        </p:spPr>
        <p:txBody>
          <a:bodyPr vert="horz" wrap="none" lIns="0" tIns="17995" rIns="0" bIns="0" rtlCol="0">
            <a:noAutofit/>
          </a:bodyPr>
          <a:lstStyle/>
          <a:p>
            <a:pPr algn="ctr"/>
            <a:r>
              <a:rPr lang="en-US" sz="1500" b="1" dirty="0">
                <a:solidFill>
                  <a:srgbClr val="E10017"/>
                </a:solidFill>
                <a:latin typeface="Helvetica Now Text" panose="020B0504030202020204" pitchFamily="34" charset="0"/>
              </a:rPr>
              <a:t>Machine </a:t>
            </a:r>
            <a:br>
              <a:rPr lang="en-US" sz="1500" b="1" dirty="0">
                <a:solidFill>
                  <a:srgbClr val="E10017"/>
                </a:solidFill>
                <a:latin typeface="Helvetica Now Text" panose="020B0504030202020204" pitchFamily="34" charset="0"/>
              </a:rPr>
            </a:br>
            <a:r>
              <a:rPr lang="en-US" sz="1500" b="1" dirty="0">
                <a:solidFill>
                  <a:srgbClr val="E10017"/>
                </a:solidFill>
                <a:latin typeface="Helvetica Now Text" panose="020B0504030202020204" pitchFamily="34" charset="0"/>
              </a:rPr>
              <a:t>Automation </a:t>
            </a:r>
          </a:p>
        </p:txBody>
      </p:sp>
      <p:sp>
        <p:nvSpPr>
          <p:cNvPr id="21" name="Rectangle 20">
            <a:extLst>
              <a:ext uri="{FF2B5EF4-FFF2-40B4-BE49-F238E27FC236}">
                <a16:creationId xmlns:a16="http://schemas.microsoft.com/office/drawing/2014/main" id="{4F39CD99-37EF-EBE6-E4C0-2D294775AF99}"/>
              </a:ext>
            </a:extLst>
          </p:cNvPr>
          <p:cNvSpPr/>
          <p:nvPr/>
        </p:nvSpPr>
        <p:spPr>
          <a:xfrm>
            <a:off x="662310" y="3826164"/>
            <a:ext cx="5042264" cy="3766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9" name="TextBox 18">
            <a:extLst>
              <a:ext uri="{FF2B5EF4-FFF2-40B4-BE49-F238E27FC236}">
                <a16:creationId xmlns:a16="http://schemas.microsoft.com/office/drawing/2014/main" id="{E574FE3E-46CD-39A7-6E5C-2C1CAE7A78C6}"/>
              </a:ext>
            </a:extLst>
          </p:cNvPr>
          <p:cNvSpPr txBox="1"/>
          <p:nvPr/>
        </p:nvSpPr>
        <p:spPr>
          <a:xfrm>
            <a:off x="665917" y="3873290"/>
            <a:ext cx="5030230" cy="307777"/>
          </a:xfrm>
          <a:prstGeom prst="rect">
            <a:avLst/>
          </a:prstGeom>
          <a:noFill/>
        </p:spPr>
        <p:txBody>
          <a:bodyPr wrap="square">
            <a:spAutoFit/>
          </a:bodyPr>
          <a:lstStyle/>
          <a:p>
            <a:pPr algn="ctr"/>
            <a:r>
              <a:rPr lang="en-US" sz="1400" b="1" dirty="0">
                <a:solidFill>
                  <a:schemeClr val="bg1"/>
                </a:solidFill>
                <a:latin typeface="Helvetica Now Text" panose="020B0504030202020204" pitchFamily="34" charset="0"/>
              </a:rPr>
              <a:t>Drives &amp; Controls</a:t>
            </a:r>
            <a:endParaRPr lang="en-US" sz="1400" b="1" dirty="0">
              <a:solidFill>
                <a:schemeClr val="bg1"/>
              </a:solidFill>
            </a:endParaRPr>
          </a:p>
        </p:txBody>
      </p:sp>
      <p:sp>
        <p:nvSpPr>
          <p:cNvPr id="22" name="Rectangle 21">
            <a:extLst>
              <a:ext uri="{FF2B5EF4-FFF2-40B4-BE49-F238E27FC236}">
                <a16:creationId xmlns:a16="http://schemas.microsoft.com/office/drawing/2014/main" id="{759CC7AC-47B2-BDC5-CEC6-11329ABF8915}"/>
              </a:ext>
            </a:extLst>
          </p:cNvPr>
          <p:cNvSpPr/>
          <p:nvPr/>
        </p:nvSpPr>
        <p:spPr>
          <a:xfrm>
            <a:off x="5704574" y="3824705"/>
            <a:ext cx="5229782" cy="37661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5" name="TextBox 24">
            <a:extLst>
              <a:ext uri="{FF2B5EF4-FFF2-40B4-BE49-F238E27FC236}">
                <a16:creationId xmlns:a16="http://schemas.microsoft.com/office/drawing/2014/main" id="{F727E9FA-2DB9-99F9-AEEE-D7750623DF12}"/>
              </a:ext>
            </a:extLst>
          </p:cNvPr>
          <p:cNvSpPr txBox="1"/>
          <p:nvPr/>
        </p:nvSpPr>
        <p:spPr>
          <a:xfrm>
            <a:off x="5713002" y="3857516"/>
            <a:ext cx="5206494" cy="307777"/>
          </a:xfrm>
          <a:prstGeom prst="rect">
            <a:avLst/>
          </a:prstGeom>
          <a:noFill/>
        </p:spPr>
        <p:txBody>
          <a:bodyPr wrap="square">
            <a:spAutoFit/>
          </a:bodyPr>
          <a:lstStyle/>
          <a:p>
            <a:pPr algn="ctr"/>
            <a:r>
              <a:rPr lang="en-US" sz="1400" b="1" dirty="0">
                <a:latin typeface="Helvetica Now Text" panose="020B0504030202020204" pitchFamily="34" charset="0"/>
              </a:rPr>
              <a:t>Complete Automation</a:t>
            </a:r>
          </a:p>
        </p:txBody>
      </p:sp>
      <p:pic>
        <p:nvPicPr>
          <p:cNvPr id="93" name="Graphic 92">
            <a:extLst>
              <a:ext uri="{FF2B5EF4-FFF2-40B4-BE49-F238E27FC236}">
                <a16:creationId xmlns:a16="http://schemas.microsoft.com/office/drawing/2014/main" id="{BAA2CA16-BDF7-8596-987F-C7F6D344E7D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361241" y="2094302"/>
            <a:ext cx="457539" cy="711727"/>
          </a:xfrm>
          <a:prstGeom prst="rect">
            <a:avLst/>
          </a:prstGeom>
        </p:spPr>
      </p:pic>
      <p:sp>
        <p:nvSpPr>
          <p:cNvPr id="4" name="Rectangle 3">
            <a:extLst>
              <a:ext uri="{FF2B5EF4-FFF2-40B4-BE49-F238E27FC236}">
                <a16:creationId xmlns:a16="http://schemas.microsoft.com/office/drawing/2014/main" id="{FBFB92BC-065A-F2F3-7B11-AACC98E5122A}"/>
              </a:ext>
            </a:extLst>
          </p:cNvPr>
          <p:cNvSpPr/>
          <p:nvPr/>
        </p:nvSpPr>
        <p:spPr>
          <a:xfrm>
            <a:off x="662310" y="1604280"/>
            <a:ext cx="10269665" cy="205113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7" name="Straight Connector 6">
            <a:extLst>
              <a:ext uri="{FF2B5EF4-FFF2-40B4-BE49-F238E27FC236}">
                <a16:creationId xmlns:a16="http://schemas.microsoft.com/office/drawing/2014/main" id="{B7C6BC2F-C5DB-93FB-91C5-720837A75CCC}"/>
              </a:ext>
            </a:extLst>
          </p:cNvPr>
          <p:cNvCxnSpPr>
            <a:cxnSpLocks/>
          </p:cNvCxnSpPr>
          <p:nvPr/>
        </p:nvCxnSpPr>
        <p:spPr>
          <a:xfrm>
            <a:off x="5743976" y="2218704"/>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72039B-194F-7CD6-4131-8FD3B0CB61E3}"/>
              </a:ext>
            </a:extLst>
          </p:cNvPr>
          <p:cNvCxnSpPr>
            <a:cxnSpLocks/>
          </p:cNvCxnSpPr>
          <p:nvPr/>
        </p:nvCxnSpPr>
        <p:spPr>
          <a:xfrm>
            <a:off x="3953498" y="2237007"/>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314BF9A-863E-09EA-C346-E9131C19F8C9}"/>
              </a:ext>
            </a:extLst>
          </p:cNvPr>
          <p:cNvCxnSpPr>
            <a:cxnSpLocks/>
          </p:cNvCxnSpPr>
          <p:nvPr/>
        </p:nvCxnSpPr>
        <p:spPr>
          <a:xfrm>
            <a:off x="2286623" y="2262010"/>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02259EE-6A10-4612-6E12-2F7B6D6B87B5}"/>
              </a:ext>
            </a:extLst>
          </p:cNvPr>
          <p:cNvCxnSpPr>
            <a:cxnSpLocks/>
          </p:cNvCxnSpPr>
          <p:nvPr/>
        </p:nvCxnSpPr>
        <p:spPr>
          <a:xfrm flipH="1">
            <a:off x="1227004" y="2998181"/>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C1CB581-DEA7-65B5-E92F-4C22628CA700}"/>
              </a:ext>
            </a:extLst>
          </p:cNvPr>
          <p:cNvCxnSpPr>
            <a:cxnSpLocks/>
          </p:cNvCxnSpPr>
          <p:nvPr/>
        </p:nvCxnSpPr>
        <p:spPr>
          <a:xfrm flipH="1">
            <a:off x="2962479" y="2998181"/>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AF4D8D-148D-81C0-C0E2-BC48F420EB90}"/>
              </a:ext>
            </a:extLst>
          </p:cNvPr>
          <p:cNvCxnSpPr>
            <a:cxnSpLocks/>
          </p:cNvCxnSpPr>
          <p:nvPr/>
        </p:nvCxnSpPr>
        <p:spPr>
          <a:xfrm flipH="1">
            <a:off x="4698099" y="2954391"/>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3F4287D-A006-0A77-1991-21FC598E1A9F}"/>
              </a:ext>
            </a:extLst>
          </p:cNvPr>
          <p:cNvSpPr/>
          <p:nvPr/>
        </p:nvSpPr>
        <p:spPr>
          <a:xfrm>
            <a:off x="662309" y="3823246"/>
            <a:ext cx="10269665" cy="212035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69" name="Straight Connector 68">
            <a:extLst>
              <a:ext uri="{FF2B5EF4-FFF2-40B4-BE49-F238E27FC236}">
                <a16:creationId xmlns:a16="http://schemas.microsoft.com/office/drawing/2014/main" id="{2CBB5166-ACCC-CFAE-A238-4CB7D129A4A7}"/>
              </a:ext>
            </a:extLst>
          </p:cNvPr>
          <p:cNvCxnSpPr>
            <a:cxnSpLocks/>
          </p:cNvCxnSpPr>
          <p:nvPr/>
        </p:nvCxnSpPr>
        <p:spPr>
          <a:xfrm>
            <a:off x="9174119" y="1604280"/>
            <a:ext cx="0" cy="20511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7E3C509-5D16-88F1-6A24-671CB7BE8D95}"/>
              </a:ext>
            </a:extLst>
          </p:cNvPr>
          <p:cNvCxnSpPr>
            <a:cxnSpLocks/>
          </p:cNvCxnSpPr>
          <p:nvPr/>
        </p:nvCxnSpPr>
        <p:spPr>
          <a:xfrm>
            <a:off x="5695712" y="3823246"/>
            <a:ext cx="0" cy="21203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68C66C0-6A2C-E0BE-0452-E18AF5720640}"/>
              </a:ext>
            </a:extLst>
          </p:cNvPr>
          <p:cNvCxnSpPr>
            <a:cxnSpLocks/>
          </p:cNvCxnSpPr>
          <p:nvPr/>
        </p:nvCxnSpPr>
        <p:spPr>
          <a:xfrm>
            <a:off x="3954121" y="4430546"/>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1EBB9A9-A2D3-2BB4-79C7-E451F0703EE8}"/>
              </a:ext>
            </a:extLst>
          </p:cNvPr>
          <p:cNvCxnSpPr>
            <a:cxnSpLocks/>
          </p:cNvCxnSpPr>
          <p:nvPr/>
        </p:nvCxnSpPr>
        <p:spPr>
          <a:xfrm>
            <a:off x="2068171" y="4455549"/>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6B83E73-B729-466D-CE6C-B10E038B0837}"/>
              </a:ext>
            </a:extLst>
          </p:cNvPr>
          <p:cNvCxnSpPr>
            <a:cxnSpLocks/>
          </p:cNvCxnSpPr>
          <p:nvPr/>
        </p:nvCxnSpPr>
        <p:spPr>
          <a:xfrm>
            <a:off x="7480149" y="4430546"/>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E81CC45-F20B-385F-A2BC-83DD6301E1F2}"/>
              </a:ext>
            </a:extLst>
          </p:cNvPr>
          <p:cNvCxnSpPr>
            <a:cxnSpLocks/>
          </p:cNvCxnSpPr>
          <p:nvPr/>
        </p:nvCxnSpPr>
        <p:spPr>
          <a:xfrm>
            <a:off x="9195588" y="4442208"/>
            <a:ext cx="0" cy="11202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2DED5FD-CD9B-5C41-3901-6CF1DFA3043A}"/>
              </a:ext>
            </a:extLst>
          </p:cNvPr>
          <p:cNvCxnSpPr>
            <a:cxnSpLocks/>
          </p:cNvCxnSpPr>
          <p:nvPr/>
        </p:nvCxnSpPr>
        <p:spPr>
          <a:xfrm flipH="1">
            <a:off x="6424023" y="2954391"/>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1CC3B7E-8E78-5A9D-824A-EE855E5C9DDA}"/>
              </a:ext>
            </a:extLst>
          </p:cNvPr>
          <p:cNvCxnSpPr>
            <a:cxnSpLocks/>
          </p:cNvCxnSpPr>
          <p:nvPr/>
        </p:nvCxnSpPr>
        <p:spPr>
          <a:xfrm flipH="1">
            <a:off x="8151130" y="2956032"/>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4F7E8E7-D8A7-F147-2D12-C39DE69007C1}"/>
              </a:ext>
            </a:extLst>
          </p:cNvPr>
          <p:cNvCxnSpPr>
            <a:cxnSpLocks/>
          </p:cNvCxnSpPr>
          <p:nvPr/>
        </p:nvCxnSpPr>
        <p:spPr>
          <a:xfrm flipH="1">
            <a:off x="9929637" y="2954391"/>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5C138C3-A643-DB55-6774-15DEF031AACD}"/>
              </a:ext>
            </a:extLst>
          </p:cNvPr>
          <p:cNvCxnSpPr>
            <a:cxnSpLocks/>
          </p:cNvCxnSpPr>
          <p:nvPr/>
        </p:nvCxnSpPr>
        <p:spPr>
          <a:xfrm flipH="1">
            <a:off x="1180193" y="5216100"/>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6A9F4AC-E924-4C4E-200F-F296695CF8C8}"/>
              </a:ext>
            </a:extLst>
          </p:cNvPr>
          <p:cNvCxnSpPr>
            <a:cxnSpLocks/>
          </p:cNvCxnSpPr>
          <p:nvPr/>
        </p:nvCxnSpPr>
        <p:spPr>
          <a:xfrm flipH="1">
            <a:off x="2866637" y="5216100"/>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7666B77-AA18-5FF9-FE52-B61132E1A0A8}"/>
              </a:ext>
            </a:extLst>
          </p:cNvPr>
          <p:cNvCxnSpPr>
            <a:cxnSpLocks/>
          </p:cNvCxnSpPr>
          <p:nvPr/>
        </p:nvCxnSpPr>
        <p:spPr>
          <a:xfrm flipH="1">
            <a:off x="4695289" y="5216100"/>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9DFCBB4-9796-F46C-FE33-C0E0EC203D2F}"/>
              </a:ext>
            </a:extLst>
          </p:cNvPr>
          <p:cNvCxnSpPr>
            <a:cxnSpLocks/>
          </p:cNvCxnSpPr>
          <p:nvPr/>
        </p:nvCxnSpPr>
        <p:spPr>
          <a:xfrm flipH="1">
            <a:off x="6394574" y="5216100"/>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EA481B7-AC9B-1567-BA64-42A538389ED4}"/>
              </a:ext>
            </a:extLst>
          </p:cNvPr>
          <p:cNvCxnSpPr>
            <a:cxnSpLocks/>
          </p:cNvCxnSpPr>
          <p:nvPr/>
        </p:nvCxnSpPr>
        <p:spPr>
          <a:xfrm flipH="1">
            <a:off x="9921163" y="5216100"/>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A030318-E5D2-9DD2-1C0B-ECFEB7A1781B}"/>
              </a:ext>
            </a:extLst>
          </p:cNvPr>
          <p:cNvCxnSpPr>
            <a:cxnSpLocks/>
          </p:cNvCxnSpPr>
          <p:nvPr/>
        </p:nvCxnSpPr>
        <p:spPr>
          <a:xfrm flipH="1">
            <a:off x="8166299" y="5216100"/>
            <a:ext cx="33197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355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6C7F245-3344-7182-DA9B-33A2F88F419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9988"/>
            <a:ext cx="12192001" cy="6867988"/>
          </a:xfrm>
          <a:prstGeom prst="rect">
            <a:avLst/>
          </a:prstGeom>
        </p:spPr>
      </p:pic>
      <p:pic>
        <p:nvPicPr>
          <p:cNvPr id="29" name="Picture 28">
            <a:extLst>
              <a:ext uri="{FF2B5EF4-FFF2-40B4-BE49-F238E27FC236}">
                <a16:creationId xmlns:a16="http://schemas.microsoft.com/office/drawing/2014/main" id="{DF8A3CEB-746C-27FF-90DF-5D7831592E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2170" y="5957676"/>
            <a:ext cx="1387307" cy="642015"/>
          </a:xfrm>
          <a:prstGeom prst="rect">
            <a:avLst/>
          </a:prstGeom>
        </p:spPr>
      </p:pic>
      <p:sp>
        <p:nvSpPr>
          <p:cNvPr id="30" name="TextBox 29">
            <a:extLst>
              <a:ext uri="{FF2B5EF4-FFF2-40B4-BE49-F238E27FC236}">
                <a16:creationId xmlns:a16="http://schemas.microsoft.com/office/drawing/2014/main" id="{560BC533-247C-0CCE-51D9-70E9BED54ABA}"/>
              </a:ext>
            </a:extLst>
          </p:cNvPr>
          <p:cNvSpPr txBox="1"/>
          <p:nvPr/>
        </p:nvSpPr>
        <p:spPr>
          <a:xfrm>
            <a:off x="282170" y="189885"/>
            <a:ext cx="7195042" cy="763700"/>
          </a:xfrm>
          <a:prstGeom prst="rect">
            <a:avLst/>
          </a:prstGeom>
          <a:noFill/>
        </p:spPr>
        <p:txBody>
          <a:bodyPr vert="horz" wrap="none" lIns="0" tIns="17995" rIns="0" bIns="0" rtlCol="0">
            <a:noAutofit/>
          </a:bodyPr>
          <a:lstStyle/>
          <a:p>
            <a:r>
              <a:rPr lang="en-US" sz="5400" b="1" dirty="0">
                <a:solidFill>
                  <a:srgbClr val="2C353C"/>
                </a:solidFill>
                <a:latin typeface="Helvetica Now Text" panose="020B0504030202020204" pitchFamily="34" charset="0"/>
              </a:rPr>
              <a:t>Gear Units and Motors</a:t>
            </a:r>
          </a:p>
        </p:txBody>
      </p:sp>
    </p:spTree>
    <p:extLst>
      <p:ext uri="{BB962C8B-B14F-4D97-AF65-F5344CB8AC3E}">
        <p14:creationId xmlns:p14="http://schemas.microsoft.com/office/powerpoint/2010/main" val="147037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4E58E1B-3E96-B574-67E6-D7A3D6FBC8CA}"/>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DA62C0C3-2976-25ED-32C3-64D944C1C8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1848" y="3376477"/>
            <a:ext cx="4626577" cy="3085571"/>
          </a:xfrm>
          <a:prstGeom prst="rect">
            <a:avLst/>
          </a:prstGeom>
        </p:spPr>
      </p:pic>
      <p:sp>
        <p:nvSpPr>
          <p:cNvPr id="24" name="Rectangle 23">
            <a:extLst>
              <a:ext uri="{FF2B5EF4-FFF2-40B4-BE49-F238E27FC236}">
                <a16:creationId xmlns:a16="http://schemas.microsoft.com/office/drawing/2014/main" id="{E6DCDB35-0268-1386-CA7A-3319EFED2E49}"/>
              </a:ext>
            </a:extLst>
          </p:cNvPr>
          <p:cNvSpPr/>
          <p:nvPr/>
        </p:nvSpPr>
        <p:spPr>
          <a:xfrm>
            <a:off x="438150" y="1557393"/>
            <a:ext cx="4713975" cy="1558151"/>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1" name="TextBox 30">
            <a:extLst>
              <a:ext uri="{FF2B5EF4-FFF2-40B4-BE49-F238E27FC236}">
                <a16:creationId xmlns:a16="http://schemas.microsoft.com/office/drawing/2014/main" id="{00846F67-9750-9368-08CC-255C30955CB4}"/>
              </a:ext>
            </a:extLst>
          </p:cNvPr>
          <p:cNvSpPr txBox="1"/>
          <p:nvPr/>
        </p:nvSpPr>
        <p:spPr>
          <a:xfrm>
            <a:off x="1123958" y="1684388"/>
            <a:ext cx="4028167" cy="1277273"/>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p>
          <a:p>
            <a:r>
              <a:rPr lang="en-US" sz="1400" dirty="0">
                <a:latin typeface="Helvetica Now Text" panose="020B0504030202020204" pitchFamily="34" charset="0"/>
              </a:rPr>
              <a:t>SEW offers a full line of high-efficiency gearmotors built for reliability and durability, and modularity – no matter the application </a:t>
            </a:r>
            <a:br>
              <a:rPr lang="en-US" sz="1400" dirty="0">
                <a:latin typeface="Helvetica Now Text" panose="020B0504030202020204" pitchFamily="34" charset="0"/>
              </a:rPr>
            </a:br>
            <a:r>
              <a:rPr lang="en-US" sz="1400" dirty="0">
                <a:latin typeface="Helvetica Now Text" panose="020B0504030202020204" pitchFamily="34" charset="0"/>
              </a:rPr>
              <a:t>or industry. </a:t>
            </a:r>
          </a:p>
        </p:txBody>
      </p:sp>
      <p:sp>
        <p:nvSpPr>
          <p:cNvPr id="3" name="TextBox 2">
            <a:extLst>
              <a:ext uri="{FF2B5EF4-FFF2-40B4-BE49-F238E27FC236}">
                <a16:creationId xmlns:a16="http://schemas.microsoft.com/office/drawing/2014/main" id="{D4CCBFFF-E12C-4B1C-FC1C-CCA4510E25A0}"/>
              </a:ext>
            </a:extLst>
          </p:cNvPr>
          <p:cNvSpPr txBox="1"/>
          <p:nvPr/>
        </p:nvSpPr>
        <p:spPr>
          <a:xfrm>
            <a:off x="5610173" y="3884992"/>
            <a:ext cx="6024108" cy="1508105"/>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Torque range to 469,000 lb-in.</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Compatible with AC and servo motors including IE5 efficiency</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Multiple frame sizes and finely stepped gear ratios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Easy online configuration tool</a:t>
            </a:r>
          </a:p>
        </p:txBody>
      </p:sp>
      <p:sp>
        <p:nvSpPr>
          <p:cNvPr id="4" name="TextBox 3">
            <a:extLst>
              <a:ext uri="{FF2B5EF4-FFF2-40B4-BE49-F238E27FC236}">
                <a16:creationId xmlns:a16="http://schemas.microsoft.com/office/drawing/2014/main" id="{85D288B7-E8E6-58B1-A3D2-81A8D92D6212}"/>
              </a:ext>
            </a:extLst>
          </p:cNvPr>
          <p:cNvSpPr txBox="1"/>
          <p:nvPr/>
        </p:nvSpPr>
        <p:spPr>
          <a:xfrm>
            <a:off x="5610173" y="1684388"/>
            <a:ext cx="6358584" cy="1431161"/>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Modular platform for a wide range of drive applications.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Available in parallel-shaft, right-angle, and inline designs.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Global modular concept guarantees consistent product and parts availability.</a:t>
            </a:r>
          </a:p>
        </p:txBody>
      </p:sp>
      <p:sp>
        <p:nvSpPr>
          <p:cNvPr id="28" name="TextBox 27">
            <a:extLst>
              <a:ext uri="{FF2B5EF4-FFF2-40B4-BE49-F238E27FC236}">
                <a16:creationId xmlns:a16="http://schemas.microsoft.com/office/drawing/2014/main" id="{9A55BC5E-7360-FF56-F3DE-C2959654F479}"/>
              </a:ext>
            </a:extLst>
          </p:cNvPr>
          <p:cNvSpPr txBox="1"/>
          <p:nvPr/>
        </p:nvSpPr>
        <p:spPr>
          <a:xfrm>
            <a:off x="581588" y="369267"/>
            <a:ext cx="10386299"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Modular Gear Units</a:t>
            </a:r>
          </a:p>
        </p:txBody>
      </p:sp>
      <p:cxnSp>
        <p:nvCxnSpPr>
          <p:cNvPr id="36" name="Straight Connector 35">
            <a:extLst>
              <a:ext uri="{FF2B5EF4-FFF2-40B4-BE49-F238E27FC236}">
                <a16:creationId xmlns:a16="http://schemas.microsoft.com/office/drawing/2014/main" id="{4F0C459A-69AC-945C-868C-3E4A54E09D8E}"/>
              </a:ext>
            </a:extLst>
          </p:cNvPr>
          <p:cNvCxnSpPr>
            <a:cxnSpLocks/>
          </p:cNvCxnSpPr>
          <p:nvPr/>
        </p:nvCxnSpPr>
        <p:spPr>
          <a:xfrm>
            <a:off x="5610173" y="3392548"/>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985ED30C-3ED6-5C3D-0C89-96E365AD97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50" name="Graphic 49">
            <a:extLst>
              <a:ext uri="{FF2B5EF4-FFF2-40B4-BE49-F238E27FC236}">
                <a16:creationId xmlns:a16="http://schemas.microsoft.com/office/drawing/2014/main" id="{30E42494-9CD4-1BF0-D075-D43270CCAB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0406" y="1756358"/>
            <a:ext cx="472319" cy="566783"/>
          </a:xfrm>
          <a:prstGeom prst="rect">
            <a:avLst/>
          </a:prstGeom>
        </p:spPr>
      </p:pic>
      <p:cxnSp>
        <p:nvCxnSpPr>
          <p:cNvPr id="54" name="Straight Connector 53">
            <a:extLst>
              <a:ext uri="{FF2B5EF4-FFF2-40B4-BE49-F238E27FC236}">
                <a16:creationId xmlns:a16="http://schemas.microsoft.com/office/drawing/2014/main" id="{D813BA6D-650E-42AE-3F53-CD6407325FEB}"/>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3038E142-A8DD-0555-61FC-8D3E4CC28890}"/>
              </a:ext>
            </a:extLst>
          </p:cNvPr>
          <p:cNvGrpSpPr/>
          <p:nvPr/>
        </p:nvGrpSpPr>
        <p:grpSpPr>
          <a:xfrm>
            <a:off x="8789465" y="5949410"/>
            <a:ext cx="3071923" cy="687572"/>
            <a:chOff x="5918080" y="5673954"/>
            <a:chExt cx="3071923" cy="687572"/>
          </a:xfrm>
        </p:grpSpPr>
        <p:sp>
          <p:nvSpPr>
            <p:cNvPr id="19" name="Rectangle: Rounded Corners 18">
              <a:extLst>
                <a:ext uri="{FF2B5EF4-FFF2-40B4-BE49-F238E27FC236}">
                  <a16:creationId xmlns:a16="http://schemas.microsoft.com/office/drawing/2014/main" id="{BE7764B3-D5FA-5772-1841-1472A2083EE4}"/>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0" name="TextBox 19">
              <a:extLst>
                <a:ext uri="{FF2B5EF4-FFF2-40B4-BE49-F238E27FC236}">
                  <a16:creationId xmlns:a16="http://schemas.microsoft.com/office/drawing/2014/main" id="{37C81EAF-71B4-8143-797F-9A0CB1BECDC6}"/>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21" name="Graphic 20" descr="Mouse outline">
              <a:extLst>
                <a:ext uri="{FF2B5EF4-FFF2-40B4-BE49-F238E27FC236}">
                  <a16:creationId xmlns:a16="http://schemas.microsoft.com/office/drawing/2014/main" id="{30D694ED-1160-3654-AB17-D6DF8B913A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46885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C76F49B-E1BB-E126-E9D4-EED6641BCDF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126A776-6C4E-7F0E-61CB-EF06B990488D}"/>
              </a:ext>
            </a:extLst>
          </p:cNvPr>
          <p:cNvSpPr/>
          <p:nvPr/>
        </p:nvSpPr>
        <p:spPr>
          <a:xfrm>
            <a:off x="438150" y="1424323"/>
            <a:ext cx="4713975" cy="1557280"/>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3" name="TextBox 12">
            <a:extLst>
              <a:ext uri="{FF2B5EF4-FFF2-40B4-BE49-F238E27FC236}">
                <a16:creationId xmlns:a16="http://schemas.microsoft.com/office/drawing/2014/main" id="{1D3EA972-4688-5DAA-3D36-C6B3F9AE72AD}"/>
              </a:ext>
            </a:extLst>
          </p:cNvPr>
          <p:cNvSpPr txBox="1"/>
          <p:nvPr/>
        </p:nvSpPr>
        <p:spPr>
          <a:xfrm>
            <a:off x="1148145" y="1645306"/>
            <a:ext cx="3823905" cy="1061829"/>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r>
              <a:rPr lang="en-US" sz="1400" dirty="0">
                <a:latin typeface="Helvetica Now Text" panose="020B0504030202020204" pitchFamily="34" charset="0"/>
              </a:rPr>
              <a:t>SEW-EURODRIVE AC motors feature a broad range of power, efficiency, and configuration options.</a:t>
            </a:r>
          </a:p>
        </p:txBody>
      </p:sp>
      <p:sp>
        <p:nvSpPr>
          <p:cNvPr id="17" name="TextBox 16">
            <a:extLst>
              <a:ext uri="{FF2B5EF4-FFF2-40B4-BE49-F238E27FC236}">
                <a16:creationId xmlns:a16="http://schemas.microsoft.com/office/drawing/2014/main" id="{B32A7FD3-CD63-245E-3274-1957A46A4336}"/>
              </a:ext>
            </a:extLst>
          </p:cNvPr>
          <p:cNvSpPr txBox="1"/>
          <p:nvPr/>
        </p:nvSpPr>
        <p:spPr>
          <a:xfrm>
            <a:off x="5682473" y="3987275"/>
            <a:ext cx="6193214" cy="1508105"/>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Sizes: fractional to 500HP and efficiency classes up to IE4</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Available in 2-, 4-, 6-, and 8-pole versions.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Standard AC motor frame sizes from 56 to 355</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Compatible with MOVIMOT® motor-mounted inverter</a:t>
            </a:r>
          </a:p>
        </p:txBody>
      </p:sp>
      <p:sp>
        <p:nvSpPr>
          <p:cNvPr id="18" name="TextBox 17">
            <a:extLst>
              <a:ext uri="{FF2B5EF4-FFF2-40B4-BE49-F238E27FC236}">
                <a16:creationId xmlns:a16="http://schemas.microsoft.com/office/drawing/2014/main" id="{E89FC606-77E1-D368-4BF6-AC918DF9E9C7}"/>
              </a:ext>
            </a:extLst>
          </p:cNvPr>
          <p:cNvSpPr txBox="1"/>
          <p:nvPr/>
        </p:nvSpPr>
        <p:spPr>
          <a:xfrm>
            <a:off x="5682473" y="1542594"/>
            <a:ext cx="6376177" cy="1862048"/>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Motors can be configured with brakes, encoders, forced cooling fans, and multiple connector options.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Built on a standardized platform with worldwide engineering, production, and service support.</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Suitable for conveyors, packaging systems, material handling, food &amp; beverage, and other industrial automation applications.</a:t>
            </a:r>
          </a:p>
        </p:txBody>
      </p:sp>
      <p:pic>
        <p:nvPicPr>
          <p:cNvPr id="6" name="Picture 5">
            <a:extLst>
              <a:ext uri="{FF2B5EF4-FFF2-40B4-BE49-F238E27FC236}">
                <a16:creationId xmlns:a16="http://schemas.microsoft.com/office/drawing/2014/main" id="{20823B96-6773-D530-D431-CC4CC1C4BE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cxnSp>
        <p:nvCxnSpPr>
          <p:cNvPr id="7" name="Straight Connector 6">
            <a:extLst>
              <a:ext uri="{FF2B5EF4-FFF2-40B4-BE49-F238E27FC236}">
                <a16:creationId xmlns:a16="http://schemas.microsoft.com/office/drawing/2014/main" id="{D224ACBD-5B67-509C-D312-6D12A081E2CF}"/>
              </a:ext>
            </a:extLst>
          </p:cNvPr>
          <p:cNvCxnSpPr>
            <a:cxnSpLocks/>
          </p:cNvCxnSpPr>
          <p:nvPr/>
        </p:nvCxnSpPr>
        <p:spPr>
          <a:xfrm>
            <a:off x="5692858" y="3743088"/>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ACC4C7D-33D1-0AA3-4C4B-0003DB3F95C1}"/>
              </a:ext>
            </a:extLst>
          </p:cNvPr>
          <p:cNvSpPr txBox="1"/>
          <p:nvPr/>
        </p:nvSpPr>
        <p:spPr>
          <a:xfrm>
            <a:off x="581588" y="393719"/>
            <a:ext cx="10386299"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AC Motors</a:t>
            </a:r>
          </a:p>
        </p:txBody>
      </p:sp>
      <p:pic>
        <p:nvPicPr>
          <p:cNvPr id="21" name="Graphic 20">
            <a:extLst>
              <a:ext uri="{FF2B5EF4-FFF2-40B4-BE49-F238E27FC236}">
                <a16:creationId xmlns:a16="http://schemas.microsoft.com/office/drawing/2014/main" id="{01525BF5-2FD3-BEC3-068E-886922C7C7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0406" y="1700358"/>
            <a:ext cx="472319" cy="566783"/>
          </a:xfrm>
          <a:prstGeom prst="rect">
            <a:avLst/>
          </a:prstGeom>
        </p:spPr>
      </p:pic>
      <p:cxnSp>
        <p:nvCxnSpPr>
          <p:cNvPr id="23" name="Straight Connector 22">
            <a:extLst>
              <a:ext uri="{FF2B5EF4-FFF2-40B4-BE49-F238E27FC236}">
                <a16:creationId xmlns:a16="http://schemas.microsoft.com/office/drawing/2014/main" id="{77F74EF6-B2EA-0B03-2928-7733B98592BD}"/>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B718CA2-2968-265D-85BE-DDF58F2568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5067" y="3728919"/>
            <a:ext cx="3599791" cy="2448018"/>
          </a:xfrm>
          <a:prstGeom prst="rect">
            <a:avLst/>
          </a:prstGeom>
        </p:spPr>
      </p:pic>
      <p:grpSp>
        <p:nvGrpSpPr>
          <p:cNvPr id="2" name="Group 1">
            <a:extLst>
              <a:ext uri="{FF2B5EF4-FFF2-40B4-BE49-F238E27FC236}">
                <a16:creationId xmlns:a16="http://schemas.microsoft.com/office/drawing/2014/main" id="{1E75F72A-D882-8793-0E24-F46F4223A6AF}"/>
              </a:ext>
            </a:extLst>
          </p:cNvPr>
          <p:cNvGrpSpPr/>
          <p:nvPr/>
        </p:nvGrpSpPr>
        <p:grpSpPr>
          <a:xfrm>
            <a:off x="8789465" y="5949410"/>
            <a:ext cx="3071923" cy="687572"/>
            <a:chOff x="5918080" y="5673954"/>
            <a:chExt cx="3071923" cy="687572"/>
          </a:xfrm>
        </p:grpSpPr>
        <p:sp>
          <p:nvSpPr>
            <p:cNvPr id="4" name="Rectangle: Rounded Corners 3">
              <a:extLst>
                <a:ext uri="{FF2B5EF4-FFF2-40B4-BE49-F238E27FC236}">
                  <a16:creationId xmlns:a16="http://schemas.microsoft.com/office/drawing/2014/main" id="{954097D0-D188-62E9-07E7-DF1FB73978C1}"/>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34B9438D-4E23-DF57-1529-7D608BD0702D}"/>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9" name="Graphic 8" descr="Mouse outline">
              <a:extLst>
                <a:ext uri="{FF2B5EF4-FFF2-40B4-BE49-F238E27FC236}">
                  <a16:creationId xmlns:a16="http://schemas.microsoft.com/office/drawing/2014/main" id="{34B01523-A62D-3A0E-9961-8C9780ACC3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152090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4B8F8B0-84C0-CFEB-3598-3C31E0EAAE82}"/>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6049DE2D-C7DD-973E-399A-5A2EB868A7D1}"/>
              </a:ext>
            </a:extLst>
          </p:cNvPr>
          <p:cNvSpPr txBox="1"/>
          <p:nvPr/>
        </p:nvSpPr>
        <p:spPr>
          <a:xfrm>
            <a:off x="5676307" y="1720717"/>
            <a:ext cx="6004255" cy="1862048"/>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High-precision positioning for servo-driven motion control applications.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Pair with our PxG planetary servo gear units, or the full line of SEW modular gear units.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Compatible with SEW inverters and the MOVI-C® automation platform.</a:t>
            </a:r>
          </a:p>
        </p:txBody>
      </p:sp>
      <p:sp>
        <p:nvSpPr>
          <p:cNvPr id="19" name="Rectangle 18">
            <a:extLst>
              <a:ext uri="{FF2B5EF4-FFF2-40B4-BE49-F238E27FC236}">
                <a16:creationId xmlns:a16="http://schemas.microsoft.com/office/drawing/2014/main" id="{A32F59DF-2C64-B244-52F8-D1284E31C692}"/>
              </a:ext>
            </a:extLst>
          </p:cNvPr>
          <p:cNvSpPr/>
          <p:nvPr/>
        </p:nvSpPr>
        <p:spPr>
          <a:xfrm>
            <a:off x="438150" y="1478493"/>
            <a:ext cx="4713975" cy="1719206"/>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2" name="TextBox 21">
            <a:extLst>
              <a:ext uri="{FF2B5EF4-FFF2-40B4-BE49-F238E27FC236}">
                <a16:creationId xmlns:a16="http://schemas.microsoft.com/office/drawing/2014/main" id="{1D8FF156-C233-BEEC-8F01-2203E736CBC5}"/>
              </a:ext>
            </a:extLst>
          </p:cNvPr>
          <p:cNvSpPr txBox="1"/>
          <p:nvPr/>
        </p:nvSpPr>
        <p:spPr>
          <a:xfrm>
            <a:off x="1198639" y="1699442"/>
            <a:ext cx="3827666" cy="1277273"/>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r>
              <a:rPr lang="en-US" sz="1400" dirty="0">
                <a:latin typeface="Helvetica Now Text" panose="020B0504030202020204" pitchFamily="34" charset="0"/>
              </a:rPr>
              <a:t>SEW’s line of compact, low to medium inertia synchronous servomotors are available in multiple frame sizes, lengths, and speed classes.</a:t>
            </a:r>
          </a:p>
        </p:txBody>
      </p:sp>
      <p:cxnSp>
        <p:nvCxnSpPr>
          <p:cNvPr id="10" name="Straight Connector 9">
            <a:extLst>
              <a:ext uri="{FF2B5EF4-FFF2-40B4-BE49-F238E27FC236}">
                <a16:creationId xmlns:a16="http://schemas.microsoft.com/office/drawing/2014/main" id="{E7B12E1C-DB48-A9B2-6DEC-617F1131CECB}"/>
              </a:ext>
            </a:extLst>
          </p:cNvPr>
          <p:cNvCxnSpPr>
            <a:cxnSpLocks/>
          </p:cNvCxnSpPr>
          <p:nvPr/>
        </p:nvCxnSpPr>
        <p:spPr>
          <a:xfrm>
            <a:off x="5692858" y="3790949"/>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27D82CF-9BA7-DF39-45ED-C8304A2BFEB4}"/>
              </a:ext>
            </a:extLst>
          </p:cNvPr>
          <p:cNvSpPr txBox="1"/>
          <p:nvPr/>
        </p:nvSpPr>
        <p:spPr>
          <a:xfrm>
            <a:off x="581588" y="356238"/>
            <a:ext cx="10386299"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Servo Motors and Gear Units</a:t>
            </a:r>
          </a:p>
        </p:txBody>
      </p:sp>
      <p:sp>
        <p:nvSpPr>
          <p:cNvPr id="13" name="TextBox 12">
            <a:extLst>
              <a:ext uri="{FF2B5EF4-FFF2-40B4-BE49-F238E27FC236}">
                <a16:creationId xmlns:a16="http://schemas.microsoft.com/office/drawing/2014/main" id="{B9EEC14D-FB62-40BB-7F51-361D0E54460F}"/>
              </a:ext>
            </a:extLst>
          </p:cNvPr>
          <p:cNvSpPr txBox="1"/>
          <p:nvPr/>
        </p:nvSpPr>
        <p:spPr>
          <a:xfrm>
            <a:off x="5676307" y="4068746"/>
            <a:ext cx="6004255" cy="1508105"/>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Multiple frame sizes, lengths, and speed classes.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Torque range to 320 Nm, ratios from i = 3 to i = 100</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Backlash as low as 1 arcmin</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Brake, feedback, and connector options</a:t>
            </a:r>
          </a:p>
        </p:txBody>
      </p:sp>
      <p:pic>
        <p:nvPicPr>
          <p:cNvPr id="16" name="Picture 15">
            <a:extLst>
              <a:ext uri="{FF2B5EF4-FFF2-40B4-BE49-F238E27FC236}">
                <a16:creationId xmlns:a16="http://schemas.microsoft.com/office/drawing/2014/main" id="{0308787E-A0F6-9D8C-F5E2-7EF1DF1D6A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20" name="Graphic 19">
            <a:extLst>
              <a:ext uri="{FF2B5EF4-FFF2-40B4-BE49-F238E27FC236}">
                <a16:creationId xmlns:a16="http://schemas.microsoft.com/office/drawing/2014/main" id="{F02E82ED-327B-8B63-0AC9-F3F9CE308B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0406" y="1728509"/>
            <a:ext cx="472319" cy="566783"/>
          </a:xfrm>
          <a:prstGeom prst="rect">
            <a:avLst/>
          </a:prstGeom>
        </p:spPr>
      </p:pic>
      <p:cxnSp>
        <p:nvCxnSpPr>
          <p:cNvPr id="21" name="Straight Connector 20">
            <a:extLst>
              <a:ext uri="{FF2B5EF4-FFF2-40B4-BE49-F238E27FC236}">
                <a16:creationId xmlns:a16="http://schemas.microsoft.com/office/drawing/2014/main" id="{075B276A-29F0-FB65-681D-9405FB123620}"/>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FEA436D-5C88-9986-3C8E-6CF4F546DC3D}"/>
              </a:ext>
            </a:extLst>
          </p:cNvPr>
          <p:cNvGrpSpPr/>
          <p:nvPr/>
        </p:nvGrpSpPr>
        <p:grpSpPr>
          <a:xfrm>
            <a:off x="8789465" y="5949410"/>
            <a:ext cx="3071923" cy="687572"/>
            <a:chOff x="5918080" y="5673954"/>
            <a:chExt cx="3071923" cy="687572"/>
          </a:xfrm>
        </p:grpSpPr>
        <p:sp>
          <p:nvSpPr>
            <p:cNvPr id="4" name="Rectangle: Rounded Corners 3">
              <a:extLst>
                <a:ext uri="{FF2B5EF4-FFF2-40B4-BE49-F238E27FC236}">
                  <a16:creationId xmlns:a16="http://schemas.microsoft.com/office/drawing/2014/main" id="{6F40362F-0834-D162-7066-2BE7EE38F1A0}"/>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 name="TextBox 4">
              <a:extLst>
                <a:ext uri="{FF2B5EF4-FFF2-40B4-BE49-F238E27FC236}">
                  <a16:creationId xmlns:a16="http://schemas.microsoft.com/office/drawing/2014/main" id="{ED27FC43-00CE-3A18-EF1E-90C8DF1C31AF}"/>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5">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6" name="Graphic 5" descr="Mouse outline">
              <a:extLst>
                <a:ext uri="{FF2B5EF4-FFF2-40B4-BE49-F238E27FC236}">
                  <a16:creationId xmlns:a16="http://schemas.microsoft.com/office/drawing/2014/main" id="{72FAEDF5-311C-499B-BCED-D563340897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18080" y="5673954"/>
              <a:ext cx="687572" cy="687572"/>
            </a:xfrm>
            <a:prstGeom prst="rect">
              <a:avLst/>
            </a:prstGeom>
          </p:spPr>
        </p:pic>
      </p:grpSp>
      <p:pic>
        <p:nvPicPr>
          <p:cNvPr id="24" name="Picture 23">
            <a:extLst>
              <a:ext uri="{FF2B5EF4-FFF2-40B4-BE49-F238E27FC236}">
                <a16:creationId xmlns:a16="http://schemas.microsoft.com/office/drawing/2014/main" id="{2BEC7C0B-CFF2-6DC0-70E7-4F486506D5B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3631" y="3270462"/>
            <a:ext cx="4488494" cy="3231300"/>
          </a:xfrm>
          <a:prstGeom prst="rect">
            <a:avLst/>
          </a:prstGeom>
        </p:spPr>
      </p:pic>
    </p:spTree>
    <p:extLst>
      <p:ext uri="{BB962C8B-B14F-4D97-AF65-F5344CB8AC3E}">
        <p14:creationId xmlns:p14="http://schemas.microsoft.com/office/powerpoint/2010/main" val="52167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5982D9-E1F1-3A27-6FDD-318659134B0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D03C460-A129-6A92-1111-C55666501C26}"/>
              </a:ext>
            </a:extLst>
          </p:cNvPr>
          <p:cNvSpPr/>
          <p:nvPr/>
        </p:nvSpPr>
        <p:spPr>
          <a:xfrm>
            <a:off x="438150" y="1557393"/>
            <a:ext cx="4713975" cy="1719206"/>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12" name="Picture 11">
            <a:extLst>
              <a:ext uri="{FF2B5EF4-FFF2-40B4-BE49-F238E27FC236}">
                <a16:creationId xmlns:a16="http://schemas.microsoft.com/office/drawing/2014/main" id="{51101D5A-57D6-FE19-E73C-382D67AB8A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6111" y="3359784"/>
            <a:ext cx="3973921" cy="3179398"/>
          </a:xfrm>
          <a:prstGeom prst="rect">
            <a:avLst/>
          </a:prstGeom>
        </p:spPr>
      </p:pic>
      <p:sp>
        <p:nvSpPr>
          <p:cNvPr id="22" name="TextBox 21">
            <a:extLst>
              <a:ext uri="{FF2B5EF4-FFF2-40B4-BE49-F238E27FC236}">
                <a16:creationId xmlns:a16="http://schemas.microsoft.com/office/drawing/2014/main" id="{F2F3F246-8B4E-24A2-6009-B018431B00F2}"/>
              </a:ext>
            </a:extLst>
          </p:cNvPr>
          <p:cNvSpPr txBox="1"/>
          <p:nvPr/>
        </p:nvSpPr>
        <p:spPr>
          <a:xfrm>
            <a:off x="1181019" y="1795669"/>
            <a:ext cx="4276198" cy="1277273"/>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r>
              <a:rPr lang="en-US" sz="1400" dirty="0">
                <a:latin typeface="Helvetica Now Text" panose="020B0504030202020204" pitchFamily="34" charset="0"/>
              </a:rPr>
              <a:t>Compact extra-low voltage drives provide efficient 48 V DC motion solutions for warehouse and logistics automation </a:t>
            </a:r>
            <a:br>
              <a:rPr lang="en-US" sz="1400" dirty="0">
                <a:latin typeface="Helvetica Now Text" panose="020B0504030202020204" pitchFamily="34" charset="0"/>
              </a:rPr>
            </a:br>
            <a:r>
              <a:rPr lang="en-US" sz="1400" dirty="0">
                <a:latin typeface="Helvetica Now Text" panose="020B0504030202020204" pitchFamily="34" charset="0"/>
              </a:rPr>
              <a:t>when space is limited.</a:t>
            </a:r>
          </a:p>
        </p:txBody>
      </p:sp>
      <p:sp>
        <p:nvSpPr>
          <p:cNvPr id="9" name="TextBox 8">
            <a:extLst>
              <a:ext uri="{FF2B5EF4-FFF2-40B4-BE49-F238E27FC236}">
                <a16:creationId xmlns:a16="http://schemas.microsoft.com/office/drawing/2014/main" id="{884D1148-709C-3181-0D88-908B9514388B}"/>
              </a:ext>
            </a:extLst>
          </p:cNvPr>
          <p:cNvSpPr txBox="1"/>
          <p:nvPr/>
        </p:nvSpPr>
        <p:spPr>
          <a:xfrm>
            <a:off x="581589" y="318818"/>
            <a:ext cx="4875628"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Low Voltage Drives</a:t>
            </a:r>
          </a:p>
        </p:txBody>
      </p:sp>
      <p:pic>
        <p:nvPicPr>
          <p:cNvPr id="10" name="Picture 9">
            <a:extLst>
              <a:ext uri="{FF2B5EF4-FFF2-40B4-BE49-F238E27FC236}">
                <a16:creationId xmlns:a16="http://schemas.microsoft.com/office/drawing/2014/main" id="{1FA535D8-5255-8783-C726-5B02FEF886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cxnSp>
        <p:nvCxnSpPr>
          <p:cNvPr id="17" name="Straight Connector 16">
            <a:extLst>
              <a:ext uri="{FF2B5EF4-FFF2-40B4-BE49-F238E27FC236}">
                <a16:creationId xmlns:a16="http://schemas.microsoft.com/office/drawing/2014/main" id="{AF922901-048F-B9B9-2BFC-940CC31095C2}"/>
              </a:ext>
            </a:extLst>
          </p:cNvPr>
          <p:cNvCxnSpPr>
            <a:cxnSpLocks/>
          </p:cNvCxnSpPr>
          <p:nvPr/>
        </p:nvCxnSpPr>
        <p:spPr>
          <a:xfrm>
            <a:off x="5676306" y="3587127"/>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D22238D-28B8-79B8-0E9F-AE6BC3501D04}"/>
              </a:ext>
            </a:extLst>
          </p:cNvPr>
          <p:cNvSpPr txBox="1"/>
          <p:nvPr/>
        </p:nvSpPr>
        <p:spPr>
          <a:xfrm>
            <a:off x="5605749" y="3847002"/>
            <a:ext cx="6074813" cy="1723549"/>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Fully integrated controls with configurable analog and digital interfaces.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300% overload capacity.</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Optional onboard Ethernet/IP, PROFInet®, and EtherCAT®</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188–356 W rated power.</a:t>
            </a:r>
          </a:p>
        </p:txBody>
      </p:sp>
      <p:sp>
        <p:nvSpPr>
          <p:cNvPr id="20" name="TextBox 19">
            <a:extLst>
              <a:ext uri="{FF2B5EF4-FFF2-40B4-BE49-F238E27FC236}">
                <a16:creationId xmlns:a16="http://schemas.microsoft.com/office/drawing/2014/main" id="{A2DA7BE1-DC56-DDEC-7F1D-482BDDF892A4}"/>
              </a:ext>
            </a:extLst>
          </p:cNvPr>
          <p:cNvSpPr txBox="1"/>
          <p:nvPr/>
        </p:nvSpPr>
        <p:spPr>
          <a:xfrm>
            <a:off x="5605749" y="1496133"/>
            <a:ext cx="6439494" cy="1938992"/>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Combines compact 48 V DC motors with parallel, right-angle, and planetary gear units for flexible drive configurations.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High power density with smooth running and overload capability.</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Optimized for warehouse, conveyor, shuttle, and AGV applications.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Paired with MOVIMOT performance ELV for advanced motion control within our MOVI-C platform. </a:t>
            </a:r>
          </a:p>
        </p:txBody>
      </p:sp>
      <p:pic>
        <p:nvPicPr>
          <p:cNvPr id="30" name="Graphic 29">
            <a:extLst>
              <a:ext uri="{FF2B5EF4-FFF2-40B4-BE49-F238E27FC236}">
                <a16:creationId xmlns:a16="http://schemas.microsoft.com/office/drawing/2014/main" id="{315C09B0-7104-F2BD-D8CE-6B163553DD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0406" y="1839207"/>
            <a:ext cx="472319" cy="566783"/>
          </a:xfrm>
          <a:prstGeom prst="rect">
            <a:avLst/>
          </a:prstGeom>
        </p:spPr>
      </p:pic>
      <p:cxnSp>
        <p:nvCxnSpPr>
          <p:cNvPr id="31" name="Straight Connector 30">
            <a:extLst>
              <a:ext uri="{FF2B5EF4-FFF2-40B4-BE49-F238E27FC236}">
                <a16:creationId xmlns:a16="http://schemas.microsoft.com/office/drawing/2014/main" id="{DA5CC650-AD2A-B96D-945D-A07FE53363E2}"/>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32B7FABF-3C2F-0589-08A1-8339753AE2B2}"/>
              </a:ext>
            </a:extLst>
          </p:cNvPr>
          <p:cNvGrpSpPr/>
          <p:nvPr/>
        </p:nvGrpSpPr>
        <p:grpSpPr>
          <a:xfrm>
            <a:off x="8789465" y="5949410"/>
            <a:ext cx="3071923" cy="687572"/>
            <a:chOff x="5918080" y="5673954"/>
            <a:chExt cx="3071923" cy="687572"/>
          </a:xfrm>
        </p:grpSpPr>
        <p:sp>
          <p:nvSpPr>
            <p:cNvPr id="3" name="Rectangle: Rounded Corners 2">
              <a:extLst>
                <a:ext uri="{FF2B5EF4-FFF2-40B4-BE49-F238E27FC236}">
                  <a16:creationId xmlns:a16="http://schemas.microsoft.com/office/drawing/2014/main" id="{D81D8FB8-8662-54C9-4DA4-1E69B3F97761}"/>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 name="TextBox 3">
              <a:extLst>
                <a:ext uri="{FF2B5EF4-FFF2-40B4-BE49-F238E27FC236}">
                  <a16:creationId xmlns:a16="http://schemas.microsoft.com/office/drawing/2014/main" id="{B7B023D1-58AF-8A07-22C8-95822AD90235}"/>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5" name="Graphic 4" descr="Mouse outline">
              <a:extLst>
                <a:ext uri="{FF2B5EF4-FFF2-40B4-BE49-F238E27FC236}">
                  <a16:creationId xmlns:a16="http://schemas.microsoft.com/office/drawing/2014/main" id="{E6741322-4D8B-9162-E0B3-14AFB902CB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291820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A4F1BEB-6B01-1A5A-7EB1-E4D3641097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9EA4982-2EE0-1342-E2EB-29FA69B21EDD}"/>
              </a:ext>
            </a:extLst>
          </p:cNvPr>
          <p:cNvSpPr/>
          <p:nvPr/>
        </p:nvSpPr>
        <p:spPr>
          <a:xfrm>
            <a:off x="438150" y="1557393"/>
            <a:ext cx="4713975" cy="1557280"/>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2" name="TextBox 21">
            <a:extLst>
              <a:ext uri="{FF2B5EF4-FFF2-40B4-BE49-F238E27FC236}">
                <a16:creationId xmlns:a16="http://schemas.microsoft.com/office/drawing/2014/main" id="{9DB91B38-B27A-6EA0-6C5E-934F9AED73C4}"/>
              </a:ext>
            </a:extLst>
          </p:cNvPr>
          <p:cNvSpPr txBox="1"/>
          <p:nvPr/>
        </p:nvSpPr>
        <p:spPr>
          <a:xfrm>
            <a:off x="1156577" y="1823308"/>
            <a:ext cx="3768968" cy="1061829"/>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Heavy-duty drive solutions designed for demanding high-torque applications in  industrial environments.</a:t>
            </a:r>
          </a:p>
        </p:txBody>
      </p:sp>
      <p:sp>
        <p:nvSpPr>
          <p:cNvPr id="27" name="TextBox 26">
            <a:extLst>
              <a:ext uri="{FF2B5EF4-FFF2-40B4-BE49-F238E27FC236}">
                <a16:creationId xmlns:a16="http://schemas.microsoft.com/office/drawing/2014/main" id="{914950C6-605F-A8E7-7D48-AF5DBF0E306D}"/>
              </a:ext>
            </a:extLst>
          </p:cNvPr>
          <p:cNvSpPr txBox="1"/>
          <p:nvPr/>
        </p:nvSpPr>
        <p:spPr>
          <a:xfrm>
            <a:off x="5556573" y="3772380"/>
            <a:ext cx="6406827" cy="2154436"/>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X.e series gear units: 23 sizes, 7.2 – 500 kNm torque rating, </a:t>
            </a:r>
            <a:br>
              <a:rPr lang="en-US" sz="1400" dirty="0">
                <a:latin typeface="Helvetica Now Text" panose="020B0504030202020204" pitchFamily="34" charset="0"/>
              </a:rPr>
            </a:br>
            <a:r>
              <a:rPr lang="en-US" sz="1400" dirty="0">
                <a:latin typeface="Helvetica Now Text" panose="020B0504030202020204" pitchFamily="34" charset="0"/>
              </a:rPr>
              <a:t>6.3 – 450 ratio</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P/P2.e series planetary gear units: 11 sizes, 24.8 – 631 kNm torque rating, 15 – 5,000+ ratio</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M1.N series: 12 sizes, 1.4 – 189 kNm torque rating, 1.0 – 7.1 ratio</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Segmented girth gears: external gearing typically driving rotating mills &amp; kilns; up to 52 ft diameter!</a:t>
            </a:r>
          </a:p>
        </p:txBody>
      </p:sp>
      <p:sp>
        <p:nvSpPr>
          <p:cNvPr id="28" name="TextBox 27">
            <a:extLst>
              <a:ext uri="{FF2B5EF4-FFF2-40B4-BE49-F238E27FC236}">
                <a16:creationId xmlns:a16="http://schemas.microsoft.com/office/drawing/2014/main" id="{86A74DF6-0F89-1EE7-C72B-C7718EA8588E}"/>
              </a:ext>
            </a:extLst>
          </p:cNvPr>
          <p:cNvSpPr txBox="1"/>
          <p:nvPr/>
        </p:nvSpPr>
        <p:spPr>
          <a:xfrm>
            <a:off x="5556573" y="1500664"/>
            <a:ext cx="6521127" cy="1862048"/>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Modular platform for application-specific configurations, including helical, bevel-helical, and planetary gear unit designs.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Available as complete drive solutions with engineering, startup, maintenance, repair.</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Supports both SEW-EURODRIVE and third-party equipment through </a:t>
            </a:r>
            <a:br>
              <a:rPr lang="en-US" sz="1400" dirty="0">
                <a:latin typeface="Helvetica Now Text" panose="020B0504030202020204" pitchFamily="34" charset="0"/>
              </a:rPr>
            </a:br>
            <a:r>
              <a:rPr lang="en-US" sz="1400" dirty="0">
                <a:latin typeface="Helvetica Now Text" panose="020B0504030202020204" pitchFamily="34" charset="0"/>
              </a:rPr>
              <a:t>a global industrial gear unit service network.</a:t>
            </a:r>
          </a:p>
        </p:txBody>
      </p:sp>
      <p:cxnSp>
        <p:nvCxnSpPr>
          <p:cNvPr id="9" name="Straight Connector 8">
            <a:extLst>
              <a:ext uri="{FF2B5EF4-FFF2-40B4-BE49-F238E27FC236}">
                <a16:creationId xmlns:a16="http://schemas.microsoft.com/office/drawing/2014/main" id="{74A3C72F-E219-5408-A46D-DB267DC7B1C6}"/>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369D0B5-6E41-4BAC-9EA0-21FC2799EF38}"/>
              </a:ext>
            </a:extLst>
          </p:cNvPr>
          <p:cNvSpPr txBox="1"/>
          <p:nvPr/>
        </p:nvSpPr>
        <p:spPr>
          <a:xfrm>
            <a:off x="581589" y="365740"/>
            <a:ext cx="368844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Heavy Industry Gearing</a:t>
            </a:r>
          </a:p>
        </p:txBody>
      </p:sp>
      <p:cxnSp>
        <p:nvCxnSpPr>
          <p:cNvPr id="11" name="Straight Connector 10">
            <a:extLst>
              <a:ext uri="{FF2B5EF4-FFF2-40B4-BE49-F238E27FC236}">
                <a16:creationId xmlns:a16="http://schemas.microsoft.com/office/drawing/2014/main" id="{DA238A79-0500-E6A8-76C9-F14A6FD4DFFF}"/>
              </a:ext>
            </a:extLst>
          </p:cNvPr>
          <p:cNvCxnSpPr>
            <a:cxnSpLocks/>
          </p:cNvCxnSpPr>
          <p:nvPr/>
        </p:nvCxnSpPr>
        <p:spPr>
          <a:xfrm>
            <a:off x="5676306" y="3537513"/>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Graphic 28">
            <a:extLst>
              <a:ext uri="{FF2B5EF4-FFF2-40B4-BE49-F238E27FC236}">
                <a16:creationId xmlns:a16="http://schemas.microsoft.com/office/drawing/2014/main" id="{8ED55209-C24D-2FA7-C054-AC8C2DA25B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862100"/>
            <a:ext cx="472319" cy="566783"/>
          </a:xfrm>
          <a:prstGeom prst="rect">
            <a:avLst/>
          </a:prstGeom>
        </p:spPr>
      </p:pic>
      <p:pic>
        <p:nvPicPr>
          <p:cNvPr id="30" name="Picture 29">
            <a:extLst>
              <a:ext uri="{FF2B5EF4-FFF2-40B4-BE49-F238E27FC236}">
                <a16:creationId xmlns:a16="http://schemas.microsoft.com/office/drawing/2014/main" id="{18D66543-6B29-73EA-CFBF-86C568F37F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grpSp>
        <p:nvGrpSpPr>
          <p:cNvPr id="4" name="Group 3">
            <a:extLst>
              <a:ext uri="{FF2B5EF4-FFF2-40B4-BE49-F238E27FC236}">
                <a16:creationId xmlns:a16="http://schemas.microsoft.com/office/drawing/2014/main" id="{3E4DCDD9-35A6-4462-E4D3-F64DCF9485C1}"/>
              </a:ext>
            </a:extLst>
          </p:cNvPr>
          <p:cNvGrpSpPr/>
          <p:nvPr/>
        </p:nvGrpSpPr>
        <p:grpSpPr>
          <a:xfrm>
            <a:off x="8789465" y="5949410"/>
            <a:ext cx="3071923" cy="687572"/>
            <a:chOff x="5918080" y="5673954"/>
            <a:chExt cx="3071923" cy="687572"/>
          </a:xfrm>
        </p:grpSpPr>
        <p:sp>
          <p:nvSpPr>
            <p:cNvPr id="5" name="Rectangle: Rounded Corners 4">
              <a:extLst>
                <a:ext uri="{FF2B5EF4-FFF2-40B4-BE49-F238E27FC236}">
                  <a16:creationId xmlns:a16="http://schemas.microsoft.com/office/drawing/2014/main" id="{6866C9E4-FCC2-1C1C-BF78-F574FF44CF91}"/>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 name="TextBox 5">
              <a:extLst>
                <a:ext uri="{FF2B5EF4-FFF2-40B4-BE49-F238E27FC236}">
                  <a16:creationId xmlns:a16="http://schemas.microsoft.com/office/drawing/2014/main" id="{B4EF90CD-D7ED-2263-2094-04FD4AE4F217}"/>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5">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7" name="Graphic 6" descr="Mouse outline">
              <a:extLst>
                <a:ext uri="{FF2B5EF4-FFF2-40B4-BE49-F238E27FC236}">
                  <a16:creationId xmlns:a16="http://schemas.microsoft.com/office/drawing/2014/main" id="{1ED6FE26-9158-339B-B55C-E8C205DDB4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18080" y="5673954"/>
              <a:ext cx="687572" cy="687572"/>
            </a:xfrm>
            <a:prstGeom prst="rect">
              <a:avLst/>
            </a:prstGeom>
          </p:spPr>
        </p:pic>
      </p:grpSp>
      <p:pic>
        <p:nvPicPr>
          <p:cNvPr id="8" name="Picture 7">
            <a:extLst>
              <a:ext uri="{FF2B5EF4-FFF2-40B4-BE49-F238E27FC236}">
                <a16:creationId xmlns:a16="http://schemas.microsoft.com/office/drawing/2014/main" id="{35890A4E-EEB5-3912-F557-6E7B056A8B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8599" y="3318761"/>
            <a:ext cx="3619123" cy="1981845"/>
          </a:xfrm>
          <a:prstGeom prst="rect">
            <a:avLst/>
          </a:prstGeom>
        </p:spPr>
      </p:pic>
      <p:pic>
        <p:nvPicPr>
          <p:cNvPr id="13" name="Picture 12">
            <a:extLst>
              <a:ext uri="{FF2B5EF4-FFF2-40B4-BE49-F238E27FC236}">
                <a16:creationId xmlns:a16="http://schemas.microsoft.com/office/drawing/2014/main" id="{FA775C95-D7EA-5E1E-7741-584DED16091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86073" y="3839537"/>
            <a:ext cx="5567923" cy="3154375"/>
          </a:xfrm>
          <a:prstGeom prst="rect">
            <a:avLst/>
          </a:prstGeom>
        </p:spPr>
      </p:pic>
    </p:spTree>
    <p:extLst>
      <p:ext uri="{BB962C8B-B14F-4D97-AF65-F5344CB8AC3E}">
        <p14:creationId xmlns:p14="http://schemas.microsoft.com/office/powerpoint/2010/main" val="2652646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CB55ED-A595-2EB8-0A7D-F932D0C7D35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1348937-C116-AD0B-3E6A-CA53DDE019F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pic>
        <p:nvPicPr>
          <p:cNvPr id="29" name="Picture 28">
            <a:extLst>
              <a:ext uri="{FF2B5EF4-FFF2-40B4-BE49-F238E27FC236}">
                <a16:creationId xmlns:a16="http://schemas.microsoft.com/office/drawing/2014/main" id="{768552F3-401A-57F4-A60B-58AA1D1151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2170" y="5957676"/>
            <a:ext cx="1387307" cy="642015"/>
          </a:xfrm>
          <a:prstGeom prst="rect">
            <a:avLst/>
          </a:prstGeom>
        </p:spPr>
      </p:pic>
      <p:sp>
        <p:nvSpPr>
          <p:cNvPr id="3" name="TextBox 2">
            <a:extLst>
              <a:ext uri="{FF2B5EF4-FFF2-40B4-BE49-F238E27FC236}">
                <a16:creationId xmlns:a16="http://schemas.microsoft.com/office/drawing/2014/main" id="{DA26991B-FC12-E613-657E-51B4836BBFEB}"/>
              </a:ext>
            </a:extLst>
          </p:cNvPr>
          <p:cNvSpPr txBox="1"/>
          <p:nvPr/>
        </p:nvSpPr>
        <p:spPr>
          <a:xfrm>
            <a:off x="7531892" y="658764"/>
            <a:ext cx="4104060" cy="763700"/>
          </a:xfrm>
          <a:prstGeom prst="rect">
            <a:avLst/>
          </a:prstGeom>
          <a:noFill/>
        </p:spPr>
        <p:txBody>
          <a:bodyPr vert="horz" wrap="none" lIns="0" tIns="17995" rIns="0" bIns="0" rtlCol="0">
            <a:noAutofit/>
          </a:bodyPr>
          <a:lstStyle/>
          <a:p>
            <a:r>
              <a:rPr lang="en-US" sz="5400" b="1" dirty="0">
                <a:latin typeface="Helvetica Now Text" panose="020B0504030202020204" pitchFamily="34" charset="0"/>
              </a:rPr>
              <a:t>Drives </a:t>
            </a:r>
            <a:br>
              <a:rPr lang="en-US" sz="5400" b="1" dirty="0">
                <a:latin typeface="Helvetica Now Text" panose="020B0504030202020204" pitchFamily="34" charset="0"/>
              </a:rPr>
            </a:br>
            <a:r>
              <a:rPr lang="en-US" sz="5400" b="1" dirty="0">
                <a:latin typeface="Helvetica Now Text" panose="020B0504030202020204" pitchFamily="34" charset="0"/>
              </a:rPr>
              <a:t>and Controls</a:t>
            </a:r>
          </a:p>
        </p:txBody>
      </p:sp>
      <p:pic>
        <p:nvPicPr>
          <p:cNvPr id="12" name="Picture 11">
            <a:extLst>
              <a:ext uri="{FF2B5EF4-FFF2-40B4-BE49-F238E27FC236}">
                <a16:creationId xmlns:a16="http://schemas.microsoft.com/office/drawing/2014/main" id="{CABBE1C2-F099-5F03-9F42-6BD1F080D6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45221" y="5496821"/>
            <a:ext cx="1990731" cy="921709"/>
          </a:xfrm>
          <a:prstGeom prst="rect">
            <a:avLst/>
          </a:prstGeom>
        </p:spPr>
      </p:pic>
      <p:sp>
        <p:nvSpPr>
          <p:cNvPr id="4" name="TextBox 3">
            <a:extLst>
              <a:ext uri="{FF2B5EF4-FFF2-40B4-BE49-F238E27FC236}">
                <a16:creationId xmlns:a16="http://schemas.microsoft.com/office/drawing/2014/main" id="{60226178-E56C-5903-867B-E1C4B81BA692}"/>
              </a:ext>
            </a:extLst>
          </p:cNvPr>
          <p:cNvSpPr txBox="1"/>
          <p:nvPr/>
        </p:nvSpPr>
        <p:spPr>
          <a:xfrm>
            <a:off x="556048" y="5768694"/>
            <a:ext cx="5486400" cy="830997"/>
          </a:xfrm>
          <a:prstGeom prst="rect">
            <a:avLst/>
          </a:prstGeom>
          <a:noFill/>
        </p:spPr>
        <p:txBody>
          <a:bodyPr wrap="square">
            <a:spAutoFit/>
          </a:bodyPr>
          <a:lstStyle/>
          <a:p>
            <a:r>
              <a:rPr lang="en-US" sz="2400" b="1" dirty="0">
                <a:solidFill>
                  <a:srgbClr val="FF0000"/>
                </a:solidFill>
                <a:latin typeface="Helvetica Now Text" panose="020B0504030202020204" pitchFamily="34" charset="0"/>
              </a:rPr>
              <a:t>MOVI-C</a:t>
            </a:r>
            <a:r>
              <a:rPr lang="en-US" sz="2400" b="1" baseline="30000" dirty="0">
                <a:solidFill>
                  <a:srgbClr val="FF0000"/>
                </a:solidFill>
                <a:latin typeface="Helvetica Now Text" panose="020B0504030202020204" pitchFamily="34" charset="0"/>
              </a:rPr>
              <a:t>®</a:t>
            </a:r>
            <a:r>
              <a:rPr lang="en-US" sz="2400" b="1" dirty="0">
                <a:solidFill>
                  <a:srgbClr val="FF0000"/>
                </a:solidFill>
                <a:latin typeface="Helvetica Now Text" panose="020B0504030202020204" pitchFamily="34" charset="0"/>
              </a:rPr>
              <a:t> Modular  </a:t>
            </a:r>
          </a:p>
          <a:p>
            <a:r>
              <a:rPr lang="en-US" sz="2400" b="1" dirty="0">
                <a:solidFill>
                  <a:srgbClr val="FF0000"/>
                </a:solidFill>
                <a:latin typeface="Helvetica Now Text" panose="020B0504030202020204" pitchFamily="34" charset="0"/>
              </a:rPr>
              <a:t>Automation System</a:t>
            </a:r>
            <a:endParaRPr lang="en-US" sz="900" baseline="30000" dirty="0">
              <a:solidFill>
                <a:srgbClr val="FF0000"/>
              </a:solidFill>
            </a:endParaRPr>
          </a:p>
        </p:txBody>
      </p:sp>
    </p:spTree>
    <p:extLst>
      <p:ext uri="{BB962C8B-B14F-4D97-AF65-F5344CB8AC3E}">
        <p14:creationId xmlns:p14="http://schemas.microsoft.com/office/powerpoint/2010/main" val="219203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8F52756-B5DD-C5FE-7303-944FD317CC5A}"/>
              </a:ext>
            </a:extLst>
          </p:cNvPr>
          <p:cNvSpPr/>
          <p:nvPr/>
        </p:nvSpPr>
        <p:spPr>
          <a:xfrm>
            <a:off x="438150" y="1557393"/>
            <a:ext cx="4713975" cy="1719206"/>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BE074485-31D2-4A77-7EBA-BB286AAB2FA6}"/>
              </a:ext>
            </a:extLst>
          </p:cNvPr>
          <p:cNvSpPr txBox="1"/>
          <p:nvPr/>
        </p:nvSpPr>
        <p:spPr>
          <a:xfrm>
            <a:off x="1156577" y="1816250"/>
            <a:ext cx="4015498" cy="1277273"/>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Designed for challenging motion control tasks or simple single axis applications alleviating the main PLC load. Several performance classes available.</a:t>
            </a:r>
          </a:p>
        </p:txBody>
      </p:sp>
      <p:sp>
        <p:nvSpPr>
          <p:cNvPr id="13" name="TextBox 12">
            <a:extLst>
              <a:ext uri="{FF2B5EF4-FFF2-40B4-BE49-F238E27FC236}">
                <a16:creationId xmlns:a16="http://schemas.microsoft.com/office/drawing/2014/main" id="{9706E292-AEE9-B756-DFF6-8EB6E6326328}"/>
              </a:ext>
            </a:extLst>
          </p:cNvPr>
          <p:cNvSpPr txBox="1"/>
          <p:nvPr/>
        </p:nvSpPr>
        <p:spPr>
          <a:xfrm>
            <a:off x="5556573" y="3909947"/>
            <a:ext cx="6031863" cy="1508105"/>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Integrated interface for all standard control systems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Up to 32 interpolated axes for multi-axis motion control</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FSoE, PROFIsafe, other functional safety options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EtherCAT protocol for real-time communication with our drives.</a:t>
            </a:r>
          </a:p>
        </p:txBody>
      </p:sp>
      <p:sp>
        <p:nvSpPr>
          <p:cNvPr id="14" name="TextBox 13">
            <a:extLst>
              <a:ext uri="{FF2B5EF4-FFF2-40B4-BE49-F238E27FC236}">
                <a16:creationId xmlns:a16="http://schemas.microsoft.com/office/drawing/2014/main" id="{5AAE460A-0ABC-DB18-B214-2D0E740CED88}"/>
              </a:ext>
            </a:extLst>
          </p:cNvPr>
          <p:cNvSpPr txBox="1"/>
          <p:nvPr/>
        </p:nvSpPr>
        <p:spPr>
          <a:xfrm>
            <a:off x="5556573" y="1816250"/>
            <a:ext cx="6521127" cy="1431161"/>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Enables synchronized multi-axis motion.</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Supports custom and pre-engineered automation functions.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Common controller platform for both centralized and decentralized automation architectures, including SEW’s MOVI-C</a:t>
            </a:r>
          </a:p>
        </p:txBody>
      </p:sp>
      <p:cxnSp>
        <p:nvCxnSpPr>
          <p:cNvPr id="15" name="Straight Connector 14">
            <a:extLst>
              <a:ext uri="{FF2B5EF4-FFF2-40B4-BE49-F238E27FC236}">
                <a16:creationId xmlns:a16="http://schemas.microsoft.com/office/drawing/2014/main" id="{E1B695D4-C846-2560-89A7-02EFF001E56A}"/>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7125BAA-78FF-E00D-4E78-361C1C16D606}"/>
              </a:ext>
            </a:extLst>
          </p:cNvPr>
          <p:cNvSpPr txBox="1"/>
          <p:nvPr/>
        </p:nvSpPr>
        <p:spPr>
          <a:xfrm>
            <a:off x="581589" y="365740"/>
            <a:ext cx="6911164"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Motion Controllers</a:t>
            </a:r>
            <a:endParaRPr lang="en-US" sz="4000" b="1" dirty="0">
              <a:solidFill>
                <a:srgbClr val="DE0000"/>
              </a:solidFill>
              <a:latin typeface="Helvetica Now Text" panose="020B0504030202020204" pitchFamily="34" charset="0"/>
            </a:endParaRPr>
          </a:p>
        </p:txBody>
      </p:sp>
      <p:cxnSp>
        <p:nvCxnSpPr>
          <p:cNvPr id="17" name="Straight Connector 16">
            <a:extLst>
              <a:ext uri="{FF2B5EF4-FFF2-40B4-BE49-F238E27FC236}">
                <a16:creationId xmlns:a16="http://schemas.microsoft.com/office/drawing/2014/main" id="{54EE3A74-5F79-4105-F477-E4FD3559F7DE}"/>
              </a:ext>
            </a:extLst>
          </p:cNvPr>
          <p:cNvCxnSpPr>
            <a:cxnSpLocks/>
          </p:cNvCxnSpPr>
          <p:nvPr/>
        </p:nvCxnSpPr>
        <p:spPr>
          <a:xfrm>
            <a:off x="5676306" y="3594663"/>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A5CBE8C6-50C8-0444-58BB-120D47B905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0406" y="1855042"/>
            <a:ext cx="472319" cy="566783"/>
          </a:xfrm>
          <a:prstGeom prst="rect">
            <a:avLst/>
          </a:prstGeom>
        </p:spPr>
      </p:pic>
      <p:pic>
        <p:nvPicPr>
          <p:cNvPr id="20" name="Picture 19">
            <a:extLst>
              <a:ext uri="{FF2B5EF4-FFF2-40B4-BE49-F238E27FC236}">
                <a16:creationId xmlns:a16="http://schemas.microsoft.com/office/drawing/2014/main" id="{35395F6F-1BA7-6278-03DF-7F5B7A90E0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grpSp>
        <p:nvGrpSpPr>
          <p:cNvPr id="2" name="Group 1">
            <a:extLst>
              <a:ext uri="{FF2B5EF4-FFF2-40B4-BE49-F238E27FC236}">
                <a16:creationId xmlns:a16="http://schemas.microsoft.com/office/drawing/2014/main" id="{A68D515C-C44C-DFFD-C588-96D4F210A397}"/>
              </a:ext>
            </a:extLst>
          </p:cNvPr>
          <p:cNvGrpSpPr/>
          <p:nvPr/>
        </p:nvGrpSpPr>
        <p:grpSpPr>
          <a:xfrm>
            <a:off x="8789465" y="5949410"/>
            <a:ext cx="3071923" cy="687572"/>
            <a:chOff x="5918080" y="5673954"/>
            <a:chExt cx="3071923" cy="687572"/>
          </a:xfrm>
        </p:grpSpPr>
        <p:sp>
          <p:nvSpPr>
            <p:cNvPr id="4" name="Rectangle: Rounded Corners 3">
              <a:extLst>
                <a:ext uri="{FF2B5EF4-FFF2-40B4-BE49-F238E27FC236}">
                  <a16:creationId xmlns:a16="http://schemas.microsoft.com/office/drawing/2014/main" id="{FA607949-1E68-4398-F8DA-E30FB0918DB4}"/>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 name="TextBox 5">
              <a:extLst>
                <a:ext uri="{FF2B5EF4-FFF2-40B4-BE49-F238E27FC236}">
                  <a16:creationId xmlns:a16="http://schemas.microsoft.com/office/drawing/2014/main" id="{37736445-3AE1-AAC9-50E3-09E809EBF27D}"/>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4">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7" name="Graphic 6" descr="Mouse outline">
              <a:extLst>
                <a:ext uri="{FF2B5EF4-FFF2-40B4-BE49-F238E27FC236}">
                  <a16:creationId xmlns:a16="http://schemas.microsoft.com/office/drawing/2014/main" id="{6893CC8B-C466-8200-4596-2393DBAB13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18080" y="5673954"/>
              <a:ext cx="687572" cy="687572"/>
            </a:xfrm>
            <a:prstGeom prst="rect">
              <a:avLst/>
            </a:prstGeom>
          </p:spPr>
        </p:pic>
      </p:grpSp>
      <p:pic>
        <p:nvPicPr>
          <p:cNvPr id="10" name="Picture 9">
            <a:extLst>
              <a:ext uri="{FF2B5EF4-FFF2-40B4-BE49-F238E27FC236}">
                <a16:creationId xmlns:a16="http://schemas.microsoft.com/office/drawing/2014/main" id="{33FCA731-E4E0-F765-9F43-590C2686FFA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80966" y="3742996"/>
            <a:ext cx="3695844" cy="2605013"/>
          </a:xfrm>
          <a:prstGeom prst="rect">
            <a:avLst/>
          </a:prstGeom>
        </p:spPr>
      </p:pic>
    </p:spTree>
    <p:extLst>
      <p:ext uri="{BB962C8B-B14F-4D97-AF65-F5344CB8AC3E}">
        <p14:creationId xmlns:p14="http://schemas.microsoft.com/office/powerpoint/2010/main" val="2909042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83DC64A-1C9E-2142-A0FE-AD62FE5C366B}"/>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3ED2E815-1C9A-E4BA-70DF-1952C6278B17}"/>
              </a:ext>
            </a:extLst>
          </p:cNvPr>
          <p:cNvSpPr/>
          <p:nvPr/>
        </p:nvSpPr>
        <p:spPr>
          <a:xfrm>
            <a:off x="438150" y="1557393"/>
            <a:ext cx="4713975" cy="1719206"/>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F77B90C1-9135-A211-75D1-C715502F0B6B}"/>
              </a:ext>
            </a:extLst>
          </p:cNvPr>
          <p:cNvSpPr txBox="1"/>
          <p:nvPr/>
        </p:nvSpPr>
        <p:spPr>
          <a:xfrm>
            <a:off x="1156577" y="1702218"/>
            <a:ext cx="3768968" cy="1492716"/>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SEW-EURODRIVE's Decentralized Drive Technology portfolio combines decentralized inverters, controllers, and mechatronic drive systems for machine-level automation.</a:t>
            </a:r>
          </a:p>
        </p:txBody>
      </p:sp>
      <p:sp>
        <p:nvSpPr>
          <p:cNvPr id="13" name="TextBox 12">
            <a:extLst>
              <a:ext uri="{FF2B5EF4-FFF2-40B4-BE49-F238E27FC236}">
                <a16:creationId xmlns:a16="http://schemas.microsoft.com/office/drawing/2014/main" id="{3C6059B5-8647-C551-DDD0-617A2AFC8D7F}"/>
              </a:ext>
            </a:extLst>
          </p:cNvPr>
          <p:cNvSpPr txBox="1"/>
          <p:nvPr/>
        </p:nvSpPr>
        <p:spPr>
          <a:xfrm>
            <a:off x="5556573" y="3921397"/>
            <a:ext cx="6437631" cy="1862048"/>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Up to 50% lower energy consumption possible with MOVIGEAR IE5 mechatronic drive.</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Lower installation costs compared with centralized architectures in large systems.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Single-cable MOVILINK® DDI interface provides power and communication for decentralized components.</a:t>
            </a:r>
          </a:p>
        </p:txBody>
      </p:sp>
      <p:sp>
        <p:nvSpPr>
          <p:cNvPr id="14" name="TextBox 13">
            <a:extLst>
              <a:ext uri="{FF2B5EF4-FFF2-40B4-BE49-F238E27FC236}">
                <a16:creationId xmlns:a16="http://schemas.microsoft.com/office/drawing/2014/main" id="{0823E5E0-8CAB-4355-A8DB-5C5D724F1A1B}"/>
              </a:ext>
            </a:extLst>
          </p:cNvPr>
          <p:cNvSpPr txBox="1"/>
          <p:nvPr/>
        </p:nvSpPr>
        <p:spPr>
          <a:xfrm>
            <a:off x="5556573" y="1702218"/>
            <a:ext cx="6123989" cy="1862048"/>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Control-cabinet-free architecture moves intelligence and drive electronics closer to the machine, reducing wiring complexity.</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Supports modular, flexible production for rapidly changing manufacturing and conveyor layouts.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Single-source automation ecosystem integrates drives, controllers, software, and communication through the MOVI-C® platform.</a:t>
            </a:r>
          </a:p>
        </p:txBody>
      </p:sp>
      <p:cxnSp>
        <p:nvCxnSpPr>
          <p:cNvPr id="15" name="Straight Connector 14">
            <a:extLst>
              <a:ext uri="{FF2B5EF4-FFF2-40B4-BE49-F238E27FC236}">
                <a16:creationId xmlns:a16="http://schemas.microsoft.com/office/drawing/2014/main" id="{2BBCC701-76D0-2851-65F7-F0195A9ED6B0}"/>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5C3A280-F673-CA1A-0BA3-DBF820FA612A}"/>
              </a:ext>
            </a:extLst>
          </p:cNvPr>
          <p:cNvSpPr txBox="1"/>
          <p:nvPr/>
        </p:nvSpPr>
        <p:spPr>
          <a:xfrm>
            <a:off x="581589" y="365740"/>
            <a:ext cx="368844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Decentralized Drives &amp; Inverters</a:t>
            </a:r>
          </a:p>
        </p:txBody>
      </p:sp>
      <p:cxnSp>
        <p:nvCxnSpPr>
          <p:cNvPr id="17" name="Straight Connector 16">
            <a:extLst>
              <a:ext uri="{FF2B5EF4-FFF2-40B4-BE49-F238E27FC236}">
                <a16:creationId xmlns:a16="http://schemas.microsoft.com/office/drawing/2014/main" id="{88E26C8B-435A-0FCC-A815-61E51A6B0D3B}"/>
              </a:ext>
            </a:extLst>
          </p:cNvPr>
          <p:cNvCxnSpPr>
            <a:cxnSpLocks/>
          </p:cNvCxnSpPr>
          <p:nvPr/>
        </p:nvCxnSpPr>
        <p:spPr>
          <a:xfrm>
            <a:off x="5676306" y="3735417"/>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506159F5-5002-7B91-4829-82285130B5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741010"/>
            <a:ext cx="472319" cy="566783"/>
          </a:xfrm>
          <a:prstGeom prst="rect">
            <a:avLst/>
          </a:prstGeom>
        </p:spPr>
      </p:pic>
      <p:pic>
        <p:nvPicPr>
          <p:cNvPr id="20" name="Picture 19">
            <a:extLst>
              <a:ext uri="{FF2B5EF4-FFF2-40B4-BE49-F238E27FC236}">
                <a16:creationId xmlns:a16="http://schemas.microsoft.com/office/drawing/2014/main" id="{B3D6B3BB-115E-81EA-B385-39BDE81C10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grpSp>
        <p:nvGrpSpPr>
          <p:cNvPr id="2" name="Group 1">
            <a:extLst>
              <a:ext uri="{FF2B5EF4-FFF2-40B4-BE49-F238E27FC236}">
                <a16:creationId xmlns:a16="http://schemas.microsoft.com/office/drawing/2014/main" id="{4FE311BC-0FB3-FE87-720C-CAE973DEA1D8}"/>
              </a:ext>
            </a:extLst>
          </p:cNvPr>
          <p:cNvGrpSpPr/>
          <p:nvPr/>
        </p:nvGrpSpPr>
        <p:grpSpPr>
          <a:xfrm>
            <a:off x="8789465" y="5949410"/>
            <a:ext cx="3071923" cy="687572"/>
            <a:chOff x="5918080" y="5673954"/>
            <a:chExt cx="3071923" cy="687572"/>
          </a:xfrm>
        </p:grpSpPr>
        <p:sp>
          <p:nvSpPr>
            <p:cNvPr id="4" name="Rectangle: Rounded Corners 3">
              <a:extLst>
                <a:ext uri="{FF2B5EF4-FFF2-40B4-BE49-F238E27FC236}">
                  <a16:creationId xmlns:a16="http://schemas.microsoft.com/office/drawing/2014/main" id="{E1A69FA2-6076-ECA2-84E7-FB864BDCB9B6}"/>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1" name="TextBox 20">
              <a:extLst>
                <a:ext uri="{FF2B5EF4-FFF2-40B4-BE49-F238E27FC236}">
                  <a16:creationId xmlns:a16="http://schemas.microsoft.com/office/drawing/2014/main" id="{9844994A-0EAF-265A-7A0A-B4A002005E38}"/>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5">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22" name="Graphic 21" descr="Mouse outline">
              <a:extLst>
                <a:ext uri="{FF2B5EF4-FFF2-40B4-BE49-F238E27FC236}">
                  <a16:creationId xmlns:a16="http://schemas.microsoft.com/office/drawing/2014/main" id="{7653CE1F-28F6-4C43-645F-AD091CC902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18080" y="5673954"/>
              <a:ext cx="687572" cy="687572"/>
            </a:xfrm>
            <a:prstGeom prst="rect">
              <a:avLst/>
            </a:prstGeom>
          </p:spPr>
        </p:pic>
      </p:grpSp>
      <p:pic>
        <p:nvPicPr>
          <p:cNvPr id="12" name="Picture 11">
            <a:extLst>
              <a:ext uri="{FF2B5EF4-FFF2-40B4-BE49-F238E27FC236}">
                <a16:creationId xmlns:a16="http://schemas.microsoft.com/office/drawing/2014/main" id="{3C154752-D14C-6E02-F9BD-D64FC03588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7286" y="3064847"/>
            <a:ext cx="4713975" cy="3386206"/>
          </a:xfrm>
          <a:prstGeom prst="rect">
            <a:avLst/>
          </a:prstGeom>
        </p:spPr>
      </p:pic>
    </p:spTree>
    <p:extLst>
      <p:ext uri="{BB962C8B-B14F-4D97-AF65-F5344CB8AC3E}">
        <p14:creationId xmlns:p14="http://schemas.microsoft.com/office/powerpoint/2010/main" val="19388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C3868D1-1980-7DF1-51C8-856D65A3218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300B0E3-5E90-0135-80A2-6191D4B47B9A}"/>
              </a:ext>
            </a:extLst>
          </p:cNvPr>
          <p:cNvSpPr/>
          <p:nvPr/>
        </p:nvSpPr>
        <p:spPr>
          <a:xfrm>
            <a:off x="438150" y="1557393"/>
            <a:ext cx="4713975" cy="1433457"/>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8A44C6CD-8863-F077-B5B7-62C4862C6E84}"/>
              </a:ext>
            </a:extLst>
          </p:cNvPr>
          <p:cNvSpPr txBox="1"/>
          <p:nvPr/>
        </p:nvSpPr>
        <p:spPr>
          <a:xfrm>
            <a:off x="1156578" y="1758146"/>
            <a:ext cx="3768968" cy="1061829"/>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MOVI-C® inverters, controllers, and functional safety components for a wide range of motion control applications.</a:t>
            </a:r>
          </a:p>
        </p:txBody>
      </p:sp>
      <p:sp>
        <p:nvSpPr>
          <p:cNvPr id="13" name="TextBox 12">
            <a:extLst>
              <a:ext uri="{FF2B5EF4-FFF2-40B4-BE49-F238E27FC236}">
                <a16:creationId xmlns:a16="http://schemas.microsoft.com/office/drawing/2014/main" id="{5EF7236F-9143-DC12-8823-81CF68ECF857}"/>
              </a:ext>
            </a:extLst>
          </p:cNvPr>
          <p:cNvSpPr txBox="1"/>
          <p:nvPr/>
        </p:nvSpPr>
        <p:spPr>
          <a:xfrm>
            <a:off x="5556574" y="4120400"/>
            <a:ext cx="5978202" cy="1646605"/>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Single-axis application inverters are available with rated outputs up to 315 kW.</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Modular multi-axis systems support rated currents up to 180 A.</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Inverters provide overload capacity of up to 250% for dynamic motion applications.</a:t>
            </a:r>
          </a:p>
        </p:txBody>
      </p:sp>
      <p:sp>
        <p:nvSpPr>
          <p:cNvPr id="14" name="TextBox 13">
            <a:extLst>
              <a:ext uri="{FF2B5EF4-FFF2-40B4-BE49-F238E27FC236}">
                <a16:creationId xmlns:a16="http://schemas.microsoft.com/office/drawing/2014/main" id="{1AE025C3-0868-8F25-9239-5FD7A8816B1F}"/>
              </a:ext>
            </a:extLst>
          </p:cNvPr>
          <p:cNvSpPr txBox="1"/>
          <p:nvPr/>
        </p:nvSpPr>
        <p:spPr>
          <a:xfrm>
            <a:off x="5556573" y="1719354"/>
            <a:ext cx="5663877" cy="1862048"/>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Provides one platform for all drive applications across centralized and decentralized architectures.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Reduces engineering complexity through integrated control, communication, and software tools.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Supports a wide range of motor technologies from standard AC motors to servo motors.</a:t>
            </a:r>
          </a:p>
        </p:txBody>
      </p:sp>
      <p:cxnSp>
        <p:nvCxnSpPr>
          <p:cNvPr id="15" name="Straight Connector 14">
            <a:extLst>
              <a:ext uri="{FF2B5EF4-FFF2-40B4-BE49-F238E27FC236}">
                <a16:creationId xmlns:a16="http://schemas.microsoft.com/office/drawing/2014/main" id="{847BAE06-DB7A-1C48-F3A8-634EC9940084}"/>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F631B76-5AA0-12C1-E4D4-25127135C27F}"/>
              </a:ext>
            </a:extLst>
          </p:cNvPr>
          <p:cNvSpPr txBox="1"/>
          <p:nvPr/>
        </p:nvSpPr>
        <p:spPr>
          <a:xfrm>
            <a:off x="581588" y="365740"/>
            <a:ext cx="5933511"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Cabinet Mount Control</a:t>
            </a:r>
          </a:p>
        </p:txBody>
      </p:sp>
      <p:cxnSp>
        <p:nvCxnSpPr>
          <p:cNvPr id="17" name="Straight Connector 16">
            <a:extLst>
              <a:ext uri="{FF2B5EF4-FFF2-40B4-BE49-F238E27FC236}">
                <a16:creationId xmlns:a16="http://schemas.microsoft.com/office/drawing/2014/main" id="{190F545F-5F53-A324-E9C1-190535E9AA3C}"/>
              </a:ext>
            </a:extLst>
          </p:cNvPr>
          <p:cNvCxnSpPr>
            <a:cxnSpLocks/>
          </p:cNvCxnSpPr>
          <p:nvPr/>
        </p:nvCxnSpPr>
        <p:spPr>
          <a:xfrm>
            <a:off x="5676306" y="3889938"/>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2F097A78-218C-926E-47EC-2081D789C1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0406" y="1758146"/>
            <a:ext cx="472319" cy="566783"/>
          </a:xfrm>
          <a:prstGeom prst="rect">
            <a:avLst/>
          </a:prstGeom>
        </p:spPr>
      </p:pic>
      <p:pic>
        <p:nvPicPr>
          <p:cNvPr id="20" name="Picture 19">
            <a:extLst>
              <a:ext uri="{FF2B5EF4-FFF2-40B4-BE49-F238E27FC236}">
                <a16:creationId xmlns:a16="http://schemas.microsoft.com/office/drawing/2014/main" id="{27F3F386-551B-AAFE-0AE5-59206414D5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3" name="Picture 2">
            <a:extLst>
              <a:ext uri="{FF2B5EF4-FFF2-40B4-BE49-F238E27FC236}">
                <a16:creationId xmlns:a16="http://schemas.microsoft.com/office/drawing/2014/main" id="{685DC252-D5CD-EAB0-1F99-987A6D85D1F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37286" y="3276599"/>
            <a:ext cx="2550744" cy="3295446"/>
          </a:xfrm>
          <a:prstGeom prst="rect">
            <a:avLst/>
          </a:prstGeom>
        </p:spPr>
      </p:pic>
      <p:grpSp>
        <p:nvGrpSpPr>
          <p:cNvPr id="6" name="Group 5">
            <a:extLst>
              <a:ext uri="{FF2B5EF4-FFF2-40B4-BE49-F238E27FC236}">
                <a16:creationId xmlns:a16="http://schemas.microsoft.com/office/drawing/2014/main" id="{4F91E077-65B0-4094-B6F3-230FE8E12E4A}"/>
              </a:ext>
            </a:extLst>
          </p:cNvPr>
          <p:cNvGrpSpPr/>
          <p:nvPr/>
        </p:nvGrpSpPr>
        <p:grpSpPr>
          <a:xfrm>
            <a:off x="8789465" y="5949410"/>
            <a:ext cx="3071923" cy="687572"/>
            <a:chOff x="5918080" y="5673954"/>
            <a:chExt cx="3071923" cy="687572"/>
          </a:xfrm>
        </p:grpSpPr>
        <p:sp>
          <p:nvSpPr>
            <p:cNvPr id="7" name="Rectangle: Rounded Corners 6">
              <a:extLst>
                <a:ext uri="{FF2B5EF4-FFF2-40B4-BE49-F238E27FC236}">
                  <a16:creationId xmlns:a16="http://schemas.microsoft.com/office/drawing/2014/main" id="{020E0AA6-0078-4407-8534-3A5A883A2217}"/>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8" name="TextBox 17">
              <a:extLst>
                <a:ext uri="{FF2B5EF4-FFF2-40B4-BE49-F238E27FC236}">
                  <a16:creationId xmlns:a16="http://schemas.microsoft.com/office/drawing/2014/main" id="{73BFA16C-0F65-CA36-5384-622B0D11A169}"/>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5">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21" name="Graphic 20" descr="Mouse outline">
              <a:extLst>
                <a:ext uri="{FF2B5EF4-FFF2-40B4-BE49-F238E27FC236}">
                  <a16:creationId xmlns:a16="http://schemas.microsoft.com/office/drawing/2014/main" id="{082AE93C-1156-E602-8D74-0A4A5E5FC46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18080" y="5673954"/>
              <a:ext cx="687572" cy="687572"/>
            </a:xfrm>
            <a:prstGeom prst="rect">
              <a:avLst/>
            </a:prstGeom>
          </p:spPr>
        </p:pic>
      </p:grpSp>
      <p:pic>
        <p:nvPicPr>
          <p:cNvPr id="4" name="Picture 3">
            <a:extLst>
              <a:ext uri="{FF2B5EF4-FFF2-40B4-BE49-F238E27FC236}">
                <a16:creationId xmlns:a16="http://schemas.microsoft.com/office/drawing/2014/main" id="{1A48FA00-6714-2F17-EAAD-7FE2AD1CC50D}"/>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835409" y="3771360"/>
            <a:ext cx="913092" cy="2521836"/>
          </a:xfrm>
          <a:prstGeom prst="rect">
            <a:avLst/>
          </a:prstGeom>
        </p:spPr>
      </p:pic>
      <p:pic>
        <p:nvPicPr>
          <p:cNvPr id="9" name="Picture 8">
            <a:extLst>
              <a:ext uri="{FF2B5EF4-FFF2-40B4-BE49-F238E27FC236}">
                <a16:creationId xmlns:a16="http://schemas.microsoft.com/office/drawing/2014/main" id="{DBEC9381-B7DF-0106-7B82-CA653AABC96E}"/>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628099" y="3771360"/>
            <a:ext cx="1168004" cy="2610728"/>
          </a:xfrm>
          <a:prstGeom prst="rect">
            <a:avLst/>
          </a:prstGeom>
        </p:spPr>
      </p:pic>
    </p:spTree>
    <p:extLst>
      <p:ext uri="{BB962C8B-B14F-4D97-AF65-F5344CB8AC3E}">
        <p14:creationId xmlns:p14="http://schemas.microsoft.com/office/powerpoint/2010/main" val="113040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D658F6-F800-9CB9-C775-4A920B62776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5B5DF84-7FC0-5F7C-17AA-C40E0AECAFE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0"/>
            <a:ext cx="12191999" cy="6887426"/>
          </a:xfrm>
          <a:prstGeom prst="rect">
            <a:avLst/>
          </a:prstGeom>
        </p:spPr>
      </p:pic>
      <p:sp>
        <p:nvSpPr>
          <p:cNvPr id="2" name="TextBox 1">
            <a:extLst>
              <a:ext uri="{FF2B5EF4-FFF2-40B4-BE49-F238E27FC236}">
                <a16:creationId xmlns:a16="http://schemas.microsoft.com/office/drawing/2014/main" id="{6F8015B4-23E4-3B83-86E2-C5F8D7245536}"/>
              </a:ext>
            </a:extLst>
          </p:cNvPr>
          <p:cNvSpPr txBox="1"/>
          <p:nvPr/>
        </p:nvSpPr>
        <p:spPr>
          <a:xfrm>
            <a:off x="231682" y="287161"/>
            <a:ext cx="7093135" cy="763700"/>
          </a:xfrm>
          <a:prstGeom prst="rect">
            <a:avLst/>
          </a:prstGeom>
          <a:noFill/>
        </p:spPr>
        <p:txBody>
          <a:bodyPr vert="horz" wrap="none" lIns="0" tIns="17995" rIns="0" bIns="0" rtlCol="0">
            <a:noAutofit/>
          </a:bodyPr>
          <a:lstStyle/>
          <a:p>
            <a:pPr algn="ctr"/>
            <a:r>
              <a:rPr lang="en-US" sz="5400" b="1" dirty="0">
                <a:latin typeface="Helvetica Now Text" panose="020B0504030202020204" pitchFamily="34" charset="0"/>
              </a:rPr>
              <a:t>Complete Automation</a:t>
            </a:r>
          </a:p>
        </p:txBody>
      </p:sp>
      <p:pic>
        <p:nvPicPr>
          <p:cNvPr id="11" name="Picture 10">
            <a:extLst>
              <a:ext uri="{FF2B5EF4-FFF2-40B4-BE49-F238E27FC236}">
                <a16:creationId xmlns:a16="http://schemas.microsoft.com/office/drawing/2014/main" id="{94ACD931-C340-FCE7-CFAF-EDB30583ED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16770" y="5957676"/>
            <a:ext cx="1387307" cy="642015"/>
          </a:xfrm>
          <a:prstGeom prst="rect">
            <a:avLst/>
          </a:prstGeom>
        </p:spPr>
      </p:pic>
    </p:spTree>
    <p:extLst>
      <p:ext uri="{BB962C8B-B14F-4D97-AF65-F5344CB8AC3E}">
        <p14:creationId xmlns:p14="http://schemas.microsoft.com/office/powerpoint/2010/main" val="268826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03CEE79-C0E0-4CE4-DF1A-7574E8CE9F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C1EDEB9-0B24-9609-DC06-AB2EAE87F29A}"/>
              </a:ext>
            </a:extLst>
          </p:cNvPr>
          <p:cNvSpPr/>
          <p:nvPr/>
        </p:nvSpPr>
        <p:spPr>
          <a:xfrm>
            <a:off x="438150" y="1557393"/>
            <a:ext cx="4713975" cy="1347732"/>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 name="TextBox 8">
            <a:extLst>
              <a:ext uri="{FF2B5EF4-FFF2-40B4-BE49-F238E27FC236}">
                <a16:creationId xmlns:a16="http://schemas.microsoft.com/office/drawing/2014/main" id="{1203F0A3-B281-1739-1E1F-46D6580D74B6}"/>
              </a:ext>
            </a:extLst>
          </p:cNvPr>
          <p:cNvSpPr txBox="1"/>
          <p:nvPr/>
        </p:nvSpPr>
        <p:spPr>
          <a:xfrm>
            <a:off x="1156577" y="1727819"/>
            <a:ext cx="3768968" cy="1061829"/>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r>
              <a:rPr lang="en-US" sz="1400" dirty="0">
                <a:latin typeface="Helvetica Now Text Light" panose="020B0404030202020204" pitchFamily="34" charset="0"/>
              </a:rPr>
              <a:t>Modular machine automation solutions for flexible, end-to-end industrial production of many machine types.  </a:t>
            </a:r>
          </a:p>
        </p:txBody>
      </p:sp>
      <p:sp>
        <p:nvSpPr>
          <p:cNvPr id="15" name="TextBox 14">
            <a:extLst>
              <a:ext uri="{FF2B5EF4-FFF2-40B4-BE49-F238E27FC236}">
                <a16:creationId xmlns:a16="http://schemas.microsoft.com/office/drawing/2014/main" id="{24633575-B498-B4A9-3225-DEAC87E32669}"/>
              </a:ext>
            </a:extLst>
          </p:cNvPr>
          <p:cNvSpPr txBox="1"/>
          <p:nvPr/>
        </p:nvSpPr>
        <p:spPr>
          <a:xfrm>
            <a:off x="5556573" y="1727819"/>
            <a:ext cx="6197277" cy="3524042"/>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Supplying the entire motion stack, from the motor to the motion controller</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Components include controllers, motors, software, safety, and networking (PROFINET, EtherNet/IP, EtherCAT, OPC UA)</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Capabilities for single and multi-axis positioning, electronic gearing, pick-and-place, delta and articulated robot kinematics, conveyor synchronization, and more. </a:t>
            </a:r>
          </a:p>
          <a:p>
            <a:pPr marL="285750" indent="-285750">
              <a:spcAft>
                <a:spcPts val="600"/>
              </a:spcAft>
              <a:buFont typeface="Arial" panose="020B0604020202020204" pitchFamily="34" charset="0"/>
              <a:buChar char="•"/>
            </a:pPr>
            <a:r>
              <a:rPr lang="en-US" sz="1400" b="1" dirty="0">
                <a:latin typeface="Helvetica Now Text" panose="020B0504030202020204" pitchFamily="34" charset="0"/>
              </a:rPr>
              <a:t>MOVI-C® modular automation platform </a:t>
            </a:r>
            <a:r>
              <a:rPr lang="en-US" sz="1400" dirty="0">
                <a:latin typeface="Helvetica Now Text" panose="020B0504030202020204" pitchFamily="34" charset="0"/>
              </a:rPr>
              <a:t>- Reduce complexity and startup time with this true future-proof machine automation platform. This single-source solution includes controls, components and software all designed to work together seamlessly.</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Individual components also compatible with other system architectures. </a:t>
            </a:r>
          </a:p>
        </p:txBody>
      </p:sp>
      <p:cxnSp>
        <p:nvCxnSpPr>
          <p:cNvPr id="16" name="Straight Connector 15">
            <a:extLst>
              <a:ext uri="{FF2B5EF4-FFF2-40B4-BE49-F238E27FC236}">
                <a16:creationId xmlns:a16="http://schemas.microsoft.com/office/drawing/2014/main" id="{1D918456-6384-F3C6-8320-A41FD19D492C}"/>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3BB9531-9339-B8DB-EA2F-D162CC299DEE}"/>
              </a:ext>
            </a:extLst>
          </p:cNvPr>
          <p:cNvSpPr txBox="1"/>
          <p:nvPr/>
        </p:nvSpPr>
        <p:spPr>
          <a:xfrm>
            <a:off x="581589" y="365740"/>
            <a:ext cx="558108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Machine Automation</a:t>
            </a:r>
          </a:p>
        </p:txBody>
      </p:sp>
      <p:pic>
        <p:nvPicPr>
          <p:cNvPr id="19" name="Graphic 18">
            <a:extLst>
              <a:ext uri="{FF2B5EF4-FFF2-40B4-BE49-F238E27FC236}">
                <a16:creationId xmlns:a16="http://schemas.microsoft.com/office/drawing/2014/main" id="{9A401CED-A16A-932E-5272-B70BD47F68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766611"/>
            <a:ext cx="472319" cy="566783"/>
          </a:xfrm>
          <a:prstGeom prst="rect">
            <a:avLst/>
          </a:prstGeom>
        </p:spPr>
      </p:pic>
      <p:pic>
        <p:nvPicPr>
          <p:cNvPr id="20" name="Picture 19">
            <a:extLst>
              <a:ext uri="{FF2B5EF4-FFF2-40B4-BE49-F238E27FC236}">
                <a16:creationId xmlns:a16="http://schemas.microsoft.com/office/drawing/2014/main" id="{5366DC16-CF01-48BF-7B28-92DF066C70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3" name="Picture 2">
            <a:extLst>
              <a:ext uri="{FF2B5EF4-FFF2-40B4-BE49-F238E27FC236}">
                <a16:creationId xmlns:a16="http://schemas.microsoft.com/office/drawing/2014/main" id="{9FD7BEF7-19AF-5D19-E7FE-53BCE2A22FA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06489" y="3425753"/>
            <a:ext cx="4177296" cy="3211229"/>
          </a:xfrm>
          <a:prstGeom prst="rect">
            <a:avLst/>
          </a:prstGeom>
        </p:spPr>
      </p:pic>
      <p:grpSp>
        <p:nvGrpSpPr>
          <p:cNvPr id="5" name="Group 4">
            <a:extLst>
              <a:ext uri="{FF2B5EF4-FFF2-40B4-BE49-F238E27FC236}">
                <a16:creationId xmlns:a16="http://schemas.microsoft.com/office/drawing/2014/main" id="{B8B191D6-F0D4-C758-E8C2-14A13F16E1FE}"/>
              </a:ext>
            </a:extLst>
          </p:cNvPr>
          <p:cNvGrpSpPr/>
          <p:nvPr/>
        </p:nvGrpSpPr>
        <p:grpSpPr>
          <a:xfrm>
            <a:off x="8789465" y="5949410"/>
            <a:ext cx="3071923" cy="687572"/>
            <a:chOff x="5918080" y="5673954"/>
            <a:chExt cx="3071923" cy="687572"/>
          </a:xfrm>
        </p:grpSpPr>
        <p:sp>
          <p:nvSpPr>
            <p:cNvPr id="6" name="Rectangle: Rounded Corners 5">
              <a:extLst>
                <a:ext uri="{FF2B5EF4-FFF2-40B4-BE49-F238E27FC236}">
                  <a16:creationId xmlns:a16="http://schemas.microsoft.com/office/drawing/2014/main" id="{8DA25DC1-DA81-1242-44F1-2ECB255DDE34}"/>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 name="TextBox 6">
              <a:extLst>
                <a:ext uri="{FF2B5EF4-FFF2-40B4-BE49-F238E27FC236}">
                  <a16:creationId xmlns:a16="http://schemas.microsoft.com/office/drawing/2014/main" id="{E6ADC8AB-8A1F-F525-7B44-9A9050B80351}"/>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8" name="Graphic 7" descr="Mouse outline">
              <a:extLst>
                <a:ext uri="{FF2B5EF4-FFF2-40B4-BE49-F238E27FC236}">
                  <a16:creationId xmlns:a16="http://schemas.microsoft.com/office/drawing/2014/main" id="{464D9611-9B17-B16C-FAFB-D5C9512F751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113703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4E8FFD8-49F6-DF3B-8030-B5A07EDBC75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9275D31-2853-F764-9EA7-475BD5F60656}"/>
              </a:ext>
            </a:extLst>
          </p:cNvPr>
          <p:cNvSpPr/>
          <p:nvPr/>
        </p:nvSpPr>
        <p:spPr>
          <a:xfrm>
            <a:off x="438150" y="1557393"/>
            <a:ext cx="4713975" cy="1519182"/>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a:t>
            </a:r>
          </a:p>
        </p:txBody>
      </p:sp>
      <p:sp>
        <p:nvSpPr>
          <p:cNvPr id="9" name="TextBox 8">
            <a:extLst>
              <a:ext uri="{FF2B5EF4-FFF2-40B4-BE49-F238E27FC236}">
                <a16:creationId xmlns:a16="http://schemas.microsoft.com/office/drawing/2014/main" id="{B951EF93-8C08-1297-D092-C21FE252569B}"/>
              </a:ext>
            </a:extLst>
          </p:cNvPr>
          <p:cNvSpPr txBox="1"/>
          <p:nvPr/>
        </p:nvSpPr>
        <p:spPr>
          <a:xfrm>
            <a:off x="1156577" y="1697581"/>
            <a:ext cx="4034548" cy="1277273"/>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MAXOLUTION® provides customized factory automation systems for material flow, production logistics, and intralogistics applications.</a:t>
            </a:r>
          </a:p>
        </p:txBody>
      </p:sp>
      <p:sp>
        <p:nvSpPr>
          <p:cNvPr id="14" name="TextBox 13">
            <a:extLst>
              <a:ext uri="{FF2B5EF4-FFF2-40B4-BE49-F238E27FC236}">
                <a16:creationId xmlns:a16="http://schemas.microsoft.com/office/drawing/2014/main" id="{A4C2CBD9-FA36-F8BB-9450-0D2CE91F0545}"/>
              </a:ext>
            </a:extLst>
          </p:cNvPr>
          <p:cNvSpPr txBox="1"/>
          <p:nvPr/>
        </p:nvSpPr>
        <p:spPr>
          <a:xfrm>
            <a:off x="5556573" y="4246999"/>
            <a:ext cx="6312947" cy="1431161"/>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Supports VDA 5050 fleet interoperability for mobile transport systems.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Cleanroom solutions are available for environments up to ISO 6.</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Installed-base services are available with 24/7 support coverage.</a:t>
            </a:r>
          </a:p>
        </p:txBody>
      </p:sp>
      <p:sp>
        <p:nvSpPr>
          <p:cNvPr id="15" name="TextBox 14">
            <a:extLst>
              <a:ext uri="{FF2B5EF4-FFF2-40B4-BE49-F238E27FC236}">
                <a16:creationId xmlns:a16="http://schemas.microsoft.com/office/drawing/2014/main" id="{75C3728E-6B16-DA46-347A-F7925BB5AFB7}"/>
              </a:ext>
            </a:extLst>
          </p:cNvPr>
          <p:cNvSpPr txBox="1"/>
          <p:nvPr/>
        </p:nvSpPr>
        <p:spPr>
          <a:xfrm>
            <a:off x="5556573" y="1697581"/>
            <a:ext cx="6304815" cy="2369880"/>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Covers mobile, autonomous, rail-guided, and line-guided transport technologies.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Includes digital engineering tools such as simulation, fleet management, and system optimization.</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Supports implementation from concept development through commissioning and lifecycle support.</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MOVITRANS® contactless energy transfer for flexible vehicle power options.</a:t>
            </a:r>
          </a:p>
        </p:txBody>
      </p:sp>
      <p:cxnSp>
        <p:nvCxnSpPr>
          <p:cNvPr id="16" name="Straight Connector 15">
            <a:extLst>
              <a:ext uri="{FF2B5EF4-FFF2-40B4-BE49-F238E27FC236}">
                <a16:creationId xmlns:a16="http://schemas.microsoft.com/office/drawing/2014/main" id="{9550B626-9BCA-2789-F5C5-737A4296EE1E}"/>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8E73E74-B9E9-402C-C4E6-0938C63D0DEC}"/>
              </a:ext>
            </a:extLst>
          </p:cNvPr>
          <p:cNvSpPr txBox="1"/>
          <p:nvPr/>
        </p:nvSpPr>
        <p:spPr>
          <a:xfrm>
            <a:off x="581589" y="365740"/>
            <a:ext cx="368844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Factory Automation</a:t>
            </a:r>
          </a:p>
        </p:txBody>
      </p:sp>
      <p:cxnSp>
        <p:nvCxnSpPr>
          <p:cNvPr id="18" name="Straight Connector 17">
            <a:extLst>
              <a:ext uri="{FF2B5EF4-FFF2-40B4-BE49-F238E27FC236}">
                <a16:creationId xmlns:a16="http://schemas.microsoft.com/office/drawing/2014/main" id="{14C255DC-46C2-17B6-9F3E-6605A5FF141B}"/>
              </a:ext>
            </a:extLst>
          </p:cNvPr>
          <p:cNvCxnSpPr>
            <a:cxnSpLocks/>
          </p:cNvCxnSpPr>
          <p:nvPr/>
        </p:nvCxnSpPr>
        <p:spPr>
          <a:xfrm>
            <a:off x="5676306" y="4093449"/>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383A36B2-7B4A-7FD0-21FD-2CCDCA850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736373"/>
            <a:ext cx="472319" cy="566783"/>
          </a:xfrm>
          <a:prstGeom prst="rect">
            <a:avLst/>
          </a:prstGeom>
        </p:spPr>
      </p:pic>
      <p:pic>
        <p:nvPicPr>
          <p:cNvPr id="20" name="Picture 19">
            <a:extLst>
              <a:ext uri="{FF2B5EF4-FFF2-40B4-BE49-F238E27FC236}">
                <a16:creationId xmlns:a16="http://schemas.microsoft.com/office/drawing/2014/main" id="{6DAC276A-F6B6-445D-69B1-8AB79E98E2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37" name="Picture 36">
            <a:extLst>
              <a:ext uri="{FF2B5EF4-FFF2-40B4-BE49-F238E27FC236}">
                <a16:creationId xmlns:a16="http://schemas.microsoft.com/office/drawing/2014/main" id="{DF2C1316-F295-9193-24D1-7DF5A40FA15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0988" y="3594663"/>
            <a:ext cx="3779047" cy="3023235"/>
          </a:xfrm>
          <a:prstGeom prst="rect">
            <a:avLst/>
          </a:prstGeom>
        </p:spPr>
      </p:pic>
      <p:grpSp>
        <p:nvGrpSpPr>
          <p:cNvPr id="2" name="Group 1">
            <a:extLst>
              <a:ext uri="{FF2B5EF4-FFF2-40B4-BE49-F238E27FC236}">
                <a16:creationId xmlns:a16="http://schemas.microsoft.com/office/drawing/2014/main" id="{6EB0C7AE-09C6-5C18-D72D-24A66C02E6C9}"/>
              </a:ext>
            </a:extLst>
          </p:cNvPr>
          <p:cNvGrpSpPr/>
          <p:nvPr/>
        </p:nvGrpSpPr>
        <p:grpSpPr>
          <a:xfrm>
            <a:off x="8789465" y="5949410"/>
            <a:ext cx="3071923" cy="687572"/>
            <a:chOff x="5918080" y="5673954"/>
            <a:chExt cx="3071923" cy="687572"/>
          </a:xfrm>
        </p:grpSpPr>
        <p:sp>
          <p:nvSpPr>
            <p:cNvPr id="3" name="Rectangle: Rounded Corners 2">
              <a:extLst>
                <a:ext uri="{FF2B5EF4-FFF2-40B4-BE49-F238E27FC236}">
                  <a16:creationId xmlns:a16="http://schemas.microsoft.com/office/drawing/2014/main" id="{CA4010D3-B5E5-E09A-56C8-6A2C422E44BB}"/>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 name="TextBox 3">
              <a:extLst>
                <a:ext uri="{FF2B5EF4-FFF2-40B4-BE49-F238E27FC236}">
                  <a16:creationId xmlns:a16="http://schemas.microsoft.com/office/drawing/2014/main" id="{DFC7F55D-6CAF-3A93-91A3-4AC181941CBF}"/>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5" name="Graphic 4" descr="Mouse outline">
              <a:extLst>
                <a:ext uri="{FF2B5EF4-FFF2-40B4-BE49-F238E27FC236}">
                  <a16:creationId xmlns:a16="http://schemas.microsoft.com/office/drawing/2014/main" id="{EAA013FD-839A-BC43-58AC-6AE860FA6DC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192154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EAF0ABE-8131-38BD-318C-B80BBEAB0AD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026BD3F-5FE5-5165-2112-2DFC169C8399}"/>
              </a:ext>
            </a:extLst>
          </p:cNvPr>
          <p:cNvSpPr/>
          <p:nvPr/>
        </p:nvSpPr>
        <p:spPr>
          <a:xfrm>
            <a:off x="438150" y="1557393"/>
            <a:ext cx="4713975" cy="1652532"/>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pic>
        <p:nvPicPr>
          <p:cNvPr id="5" name="Graphic 4">
            <a:extLst>
              <a:ext uri="{FF2B5EF4-FFF2-40B4-BE49-F238E27FC236}">
                <a16:creationId xmlns:a16="http://schemas.microsoft.com/office/drawing/2014/main" id="{E2A342F2-963B-8211-0A51-12104423B5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840960"/>
            <a:ext cx="472319" cy="566783"/>
          </a:xfrm>
          <a:prstGeom prst="rect">
            <a:avLst/>
          </a:prstGeom>
        </p:spPr>
      </p:pic>
      <p:sp>
        <p:nvSpPr>
          <p:cNvPr id="9" name="TextBox 8">
            <a:extLst>
              <a:ext uri="{FF2B5EF4-FFF2-40B4-BE49-F238E27FC236}">
                <a16:creationId xmlns:a16="http://schemas.microsoft.com/office/drawing/2014/main" id="{94FA7019-FC66-1BD8-E56D-2838C54352C0}"/>
              </a:ext>
            </a:extLst>
          </p:cNvPr>
          <p:cNvSpPr txBox="1"/>
          <p:nvPr/>
        </p:nvSpPr>
        <p:spPr>
          <a:xfrm>
            <a:off x="1156577" y="1631741"/>
            <a:ext cx="3901198" cy="1492716"/>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AVAILABLE AT NO COST, SEW engineering software streamlines the planning, commissioning, operation, and diagnostics of automation systems through a unified engineering environment.</a:t>
            </a:r>
          </a:p>
        </p:txBody>
      </p:sp>
      <p:sp>
        <p:nvSpPr>
          <p:cNvPr id="14" name="TextBox 13">
            <a:extLst>
              <a:ext uri="{FF2B5EF4-FFF2-40B4-BE49-F238E27FC236}">
                <a16:creationId xmlns:a16="http://schemas.microsoft.com/office/drawing/2014/main" id="{58AC5107-D115-6426-06A8-7705A5A5CB24}"/>
              </a:ext>
            </a:extLst>
          </p:cNvPr>
          <p:cNvSpPr txBox="1"/>
          <p:nvPr/>
        </p:nvSpPr>
        <p:spPr>
          <a:xfrm>
            <a:off x="5556573" y="3963375"/>
            <a:ext cx="6312947" cy="1646605"/>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MOVIKIT® software modules cover motion, robotics, communication, and automation.</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MOVIKIT® Robotics supports 3-axis and 4-axis pick-and-place applications.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MOVIKIT® OPC UA provides both server and client functionality.</a:t>
            </a:r>
          </a:p>
        </p:txBody>
      </p:sp>
      <p:sp>
        <p:nvSpPr>
          <p:cNvPr id="15" name="TextBox 14">
            <a:extLst>
              <a:ext uri="{FF2B5EF4-FFF2-40B4-BE49-F238E27FC236}">
                <a16:creationId xmlns:a16="http://schemas.microsoft.com/office/drawing/2014/main" id="{1746F01E-FCA9-8C9E-384C-55FCD2094AFA}"/>
              </a:ext>
            </a:extLst>
          </p:cNvPr>
          <p:cNvSpPr txBox="1"/>
          <p:nvPr/>
        </p:nvSpPr>
        <p:spPr>
          <a:xfrm>
            <a:off x="5556573" y="1573730"/>
            <a:ext cx="6521127" cy="1862048"/>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End-to-end software ecosystem covering engineering, commissioning, diagnostics, visualization, and motion control.</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Parameterize instead of program using preconfigured MOVIKIT® modules to reduce development and startup effort.</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Single software platform integrates drives, controllers, gear units, and automation components through MOVI-C® architecture.</a:t>
            </a:r>
          </a:p>
        </p:txBody>
      </p:sp>
      <p:cxnSp>
        <p:nvCxnSpPr>
          <p:cNvPr id="16" name="Straight Connector 15">
            <a:extLst>
              <a:ext uri="{FF2B5EF4-FFF2-40B4-BE49-F238E27FC236}">
                <a16:creationId xmlns:a16="http://schemas.microsoft.com/office/drawing/2014/main" id="{960E7737-5353-5380-2465-E9ADDDD541E5}"/>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A952EEF-0BBF-2D78-4F9C-7E4923444AAC}"/>
              </a:ext>
            </a:extLst>
          </p:cNvPr>
          <p:cNvSpPr txBox="1"/>
          <p:nvPr/>
        </p:nvSpPr>
        <p:spPr>
          <a:xfrm>
            <a:off x="581589" y="365740"/>
            <a:ext cx="368844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Software</a:t>
            </a:r>
          </a:p>
        </p:txBody>
      </p:sp>
      <p:cxnSp>
        <p:nvCxnSpPr>
          <p:cNvPr id="18" name="Straight Connector 17">
            <a:extLst>
              <a:ext uri="{FF2B5EF4-FFF2-40B4-BE49-F238E27FC236}">
                <a16:creationId xmlns:a16="http://schemas.microsoft.com/office/drawing/2014/main" id="{58F19FCB-360C-2A43-540C-8D6D71705C09}"/>
              </a:ext>
            </a:extLst>
          </p:cNvPr>
          <p:cNvCxnSpPr>
            <a:cxnSpLocks/>
          </p:cNvCxnSpPr>
          <p:nvPr/>
        </p:nvCxnSpPr>
        <p:spPr>
          <a:xfrm>
            <a:off x="5676306" y="3675993"/>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B6BF52A1-3804-C58B-D5FB-1A56A040F6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6" name="Picture 5">
            <a:extLst>
              <a:ext uri="{FF2B5EF4-FFF2-40B4-BE49-F238E27FC236}">
                <a16:creationId xmlns:a16="http://schemas.microsoft.com/office/drawing/2014/main" id="{2236C915-9980-0C74-3658-75C0BFD7E7E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90406" y="3719417"/>
            <a:ext cx="4380994" cy="2274075"/>
          </a:xfrm>
          <a:prstGeom prst="rect">
            <a:avLst/>
          </a:prstGeom>
        </p:spPr>
      </p:pic>
      <p:grpSp>
        <p:nvGrpSpPr>
          <p:cNvPr id="7" name="Group 6">
            <a:extLst>
              <a:ext uri="{FF2B5EF4-FFF2-40B4-BE49-F238E27FC236}">
                <a16:creationId xmlns:a16="http://schemas.microsoft.com/office/drawing/2014/main" id="{CF6F5DA8-445F-F18B-A8C6-BDE1863DFB35}"/>
              </a:ext>
            </a:extLst>
          </p:cNvPr>
          <p:cNvGrpSpPr/>
          <p:nvPr/>
        </p:nvGrpSpPr>
        <p:grpSpPr>
          <a:xfrm>
            <a:off x="8789465" y="5949410"/>
            <a:ext cx="3071923" cy="687572"/>
            <a:chOff x="5918080" y="5673954"/>
            <a:chExt cx="3071923" cy="687572"/>
          </a:xfrm>
        </p:grpSpPr>
        <p:sp>
          <p:nvSpPr>
            <p:cNvPr id="8" name="Rectangle: Rounded Corners 7">
              <a:extLst>
                <a:ext uri="{FF2B5EF4-FFF2-40B4-BE49-F238E27FC236}">
                  <a16:creationId xmlns:a16="http://schemas.microsoft.com/office/drawing/2014/main" id="{AC538143-19CB-29B9-FE73-D99436226BE5}"/>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0" name="TextBox 9">
              <a:extLst>
                <a:ext uri="{FF2B5EF4-FFF2-40B4-BE49-F238E27FC236}">
                  <a16:creationId xmlns:a16="http://schemas.microsoft.com/office/drawing/2014/main" id="{9C0DEC80-702F-B1DC-9FAF-A5389E774032}"/>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11" name="Graphic 10" descr="Mouse outline">
              <a:extLst>
                <a:ext uri="{FF2B5EF4-FFF2-40B4-BE49-F238E27FC236}">
                  <a16:creationId xmlns:a16="http://schemas.microsoft.com/office/drawing/2014/main" id="{C109BC02-649E-A31D-FCFB-1F2216DA05E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272025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1887049-79D6-B1F7-4CAA-132E30D23E1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FA96E9E-F8FE-1CE6-16F3-6D9863BA902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27BCFE29-F438-A444-2300-7BC435480699}"/>
              </a:ext>
            </a:extLst>
          </p:cNvPr>
          <p:cNvSpPr/>
          <p:nvPr/>
        </p:nvSpPr>
        <p:spPr>
          <a:xfrm>
            <a:off x="0" y="5864566"/>
            <a:ext cx="6219826" cy="86630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7" name="TextBox 6">
            <a:extLst>
              <a:ext uri="{FF2B5EF4-FFF2-40B4-BE49-F238E27FC236}">
                <a16:creationId xmlns:a16="http://schemas.microsoft.com/office/drawing/2014/main" id="{1691902A-8E9F-581B-BF87-B63DC5FBA1FA}"/>
              </a:ext>
            </a:extLst>
          </p:cNvPr>
          <p:cNvSpPr txBox="1"/>
          <p:nvPr/>
        </p:nvSpPr>
        <p:spPr>
          <a:xfrm>
            <a:off x="184574" y="5864566"/>
            <a:ext cx="6035252" cy="763700"/>
          </a:xfrm>
          <a:prstGeom prst="rect">
            <a:avLst/>
          </a:prstGeom>
          <a:noFill/>
        </p:spPr>
        <p:txBody>
          <a:bodyPr vert="horz" wrap="none" lIns="0" tIns="17995" rIns="0" bIns="0" rtlCol="0">
            <a:noAutofit/>
          </a:bodyPr>
          <a:lstStyle/>
          <a:p>
            <a:r>
              <a:rPr lang="en-US" sz="5400" b="1" dirty="0">
                <a:solidFill>
                  <a:srgbClr val="2C353C"/>
                </a:solidFill>
                <a:latin typeface="Helvetica Now Text" panose="020B0504030202020204" pitchFamily="34" charset="0"/>
              </a:rPr>
              <a:t>Service &amp; Support</a:t>
            </a:r>
          </a:p>
        </p:txBody>
      </p:sp>
      <p:pic>
        <p:nvPicPr>
          <p:cNvPr id="6" name="Picture 5">
            <a:extLst>
              <a:ext uri="{FF2B5EF4-FFF2-40B4-BE49-F238E27FC236}">
                <a16:creationId xmlns:a16="http://schemas.microsoft.com/office/drawing/2014/main" id="{5583459E-BA06-E963-3F02-F301B10B4F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05454" y="3429000"/>
            <a:ext cx="1701972" cy="788013"/>
          </a:xfrm>
          <a:prstGeom prst="rect">
            <a:avLst/>
          </a:prstGeom>
        </p:spPr>
      </p:pic>
    </p:spTree>
    <p:extLst>
      <p:ext uri="{BB962C8B-B14F-4D97-AF65-F5344CB8AC3E}">
        <p14:creationId xmlns:p14="http://schemas.microsoft.com/office/powerpoint/2010/main" val="2211066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B562B4-0CC6-4632-CA17-6CC7933161D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3095394-B83A-328C-DAFB-C5BDFE7D9963}"/>
              </a:ext>
            </a:extLst>
          </p:cNvPr>
          <p:cNvSpPr txBox="1"/>
          <p:nvPr/>
        </p:nvSpPr>
        <p:spPr>
          <a:xfrm>
            <a:off x="1156577" y="1868977"/>
            <a:ext cx="3882148" cy="1277273"/>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Overview</a:t>
            </a:r>
            <a:r>
              <a:rPr lang="en-US" sz="1400" b="1" dirty="0">
                <a:solidFill>
                  <a:srgbClr val="DE0000"/>
                </a:solidFill>
                <a:latin typeface="Helvetica Now Text" panose="020B0504030202020204" pitchFamily="34" charset="0"/>
              </a:rPr>
              <a:t> </a:t>
            </a:r>
          </a:p>
          <a:p>
            <a:pPr>
              <a:spcAft>
                <a:spcPts val="600"/>
              </a:spcAft>
            </a:pPr>
            <a:r>
              <a:rPr lang="en-US" sz="1400" dirty="0">
                <a:latin typeface="Helvetica Now Text" panose="020B0504030202020204" pitchFamily="34" charset="0"/>
              </a:rPr>
              <a:t>SEW-EURODRIVE provides comprehensive after-sales support, from condition monitoring and online assistance to live consultations with our technical experts.</a:t>
            </a:r>
          </a:p>
        </p:txBody>
      </p:sp>
      <p:sp>
        <p:nvSpPr>
          <p:cNvPr id="15" name="TextBox 14">
            <a:extLst>
              <a:ext uri="{FF2B5EF4-FFF2-40B4-BE49-F238E27FC236}">
                <a16:creationId xmlns:a16="http://schemas.microsoft.com/office/drawing/2014/main" id="{CEFAAB07-2BAB-0E1A-7827-3B9C65F6E5A5}"/>
              </a:ext>
            </a:extLst>
          </p:cNvPr>
          <p:cNvSpPr txBox="1"/>
          <p:nvPr/>
        </p:nvSpPr>
        <p:spPr>
          <a:xfrm>
            <a:off x="5556573" y="1868977"/>
            <a:ext cx="6521127" cy="2523768"/>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DriveRadar® - condition monitoring and predictive maintenance</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Red Box Pickup: collection box for service repair for high-volume facilities </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Digital Services Cockpit - single access point for product information</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Online Support   </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24/7 Hotline</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Service and repair at our facility, at authorized service partners, or onsite </a:t>
            </a:r>
          </a:p>
        </p:txBody>
      </p:sp>
      <p:cxnSp>
        <p:nvCxnSpPr>
          <p:cNvPr id="16" name="Straight Connector 15">
            <a:extLst>
              <a:ext uri="{FF2B5EF4-FFF2-40B4-BE49-F238E27FC236}">
                <a16:creationId xmlns:a16="http://schemas.microsoft.com/office/drawing/2014/main" id="{D7861288-52A7-EDC3-60F9-EDE4AC876F1D}"/>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B92FD18-552F-6DD1-8BCB-37721E39F80E}"/>
              </a:ext>
            </a:extLst>
          </p:cNvPr>
          <p:cNvSpPr txBox="1"/>
          <p:nvPr/>
        </p:nvSpPr>
        <p:spPr>
          <a:xfrm>
            <a:off x="581589" y="365740"/>
            <a:ext cx="368844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Service Types</a:t>
            </a:r>
          </a:p>
        </p:txBody>
      </p:sp>
      <p:pic>
        <p:nvPicPr>
          <p:cNvPr id="19" name="Graphic 18">
            <a:extLst>
              <a:ext uri="{FF2B5EF4-FFF2-40B4-BE49-F238E27FC236}">
                <a16:creationId xmlns:a16="http://schemas.microsoft.com/office/drawing/2014/main" id="{FF10455F-B3F1-13B2-BF27-F596F53E51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907769"/>
            <a:ext cx="472319" cy="566783"/>
          </a:xfrm>
          <a:prstGeom prst="rect">
            <a:avLst/>
          </a:prstGeom>
        </p:spPr>
      </p:pic>
      <p:pic>
        <p:nvPicPr>
          <p:cNvPr id="20" name="Picture 19">
            <a:extLst>
              <a:ext uri="{FF2B5EF4-FFF2-40B4-BE49-F238E27FC236}">
                <a16:creationId xmlns:a16="http://schemas.microsoft.com/office/drawing/2014/main" id="{57B7054A-4C79-13C7-7186-C1BCAD3BCE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pic>
        <p:nvPicPr>
          <p:cNvPr id="4" name="Picture 3">
            <a:extLst>
              <a:ext uri="{FF2B5EF4-FFF2-40B4-BE49-F238E27FC236}">
                <a16:creationId xmlns:a16="http://schemas.microsoft.com/office/drawing/2014/main" id="{8F5E7587-F81A-5493-52EB-46AD04733E8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34041" y="3884913"/>
            <a:ext cx="4183541" cy="2705100"/>
          </a:xfrm>
          <a:prstGeom prst="rect">
            <a:avLst/>
          </a:prstGeom>
        </p:spPr>
      </p:pic>
      <p:grpSp>
        <p:nvGrpSpPr>
          <p:cNvPr id="2" name="Group 1">
            <a:extLst>
              <a:ext uri="{FF2B5EF4-FFF2-40B4-BE49-F238E27FC236}">
                <a16:creationId xmlns:a16="http://schemas.microsoft.com/office/drawing/2014/main" id="{0E0A89B4-29DE-0B68-6E4A-F54CC38C6504}"/>
              </a:ext>
            </a:extLst>
          </p:cNvPr>
          <p:cNvGrpSpPr/>
          <p:nvPr/>
        </p:nvGrpSpPr>
        <p:grpSpPr>
          <a:xfrm>
            <a:off x="8789465" y="5949410"/>
            <a:ext cx="3071923" cy="687572"/>
            <a:chOff x="5918080" y="5673954"/>
            <a:chExt cx="3071923" cy="687572"/>
          </a:xfrm>
        </p:grpSpPr>
        <p:sp>
          <p:nvSpPr>
            <p:cNvPr id="3" name="Rectangle: Rounded Corners 2">
              <a:extLst>
                <a:ext uri="{FF2B5EF4-FFF2-40B4-BE49-F238E27FC236}">
                  <a16:creationId xmlns:a16="http://schemas.microsoft.com/office/drawing/2014/main" id="{31A5AEAE-EB37-33B5-8899-9D194E29B8EB}"/>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 name="TextBox 4">
              <a:extLst>
                <a:ext uri="{FF2B5EF4-FFF2-40B4-BE49-F238E27FC236}">
                  <a16:creationId xmlns:a16="http://schemas.microsoft.com/office/drawing/2014/main" id="{B761BB83-425F-86B6-7DD1-CE5891A39D44}"/>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6">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6" name="Graphic 5" descr="Mouse outline">
              <a:extLst>
                <a:ext uri="{FF2B5EF4-FFF2-40B4-BE49-F238E27FC236}">
                  <a16:creationId xmlns:a16="http://schemas.microsoft.com/office/drawing/2014/main" id="{F09B2B26-94C4-5104-5A4F-B1C82CD3CF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170300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88B970A-CC92-3FED-6DD7-4DA35173335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4C365F3-741E-FC59-6919-D832056BB3A9}"/>
              </a:ext>
            </a:extLst>
          </p:cNvPr>
          <p:cNvSpPr/>
          <p:nvPr/>
        </p:nvSpPr>
        <p:spPr>
          <a:xfrm>
            <a:off x="438150" y="1557393"/>
            <a:ext cx="4713975" cy="1719206"/>
          </a:xfrm>
          <a:prstGeom prst="rect">
            <a:avLst/>
          </a:prstGeom>
          <a:solidFill>
            <a:srgbClr val="E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a:t>
            </a:r>
          </a:p>
        </p:txBody>
      </p:sp>
      <p:sp>
        <p:nvSpPr>
          <p:cNvPr id="9" name="TextBox 8">
            <a:extLst>
              <a:ext uri="{FF2B5EF4-FFF2-40B4-BE49-F238E27FC236}">
                <a16:creationId xmlns:a16="http://schemas.microsoft.com/office/drawing/2014/main" id="{8437A8B0-FA3E-DB19-04E0-F4A1363AC0C0}"/>
              </a:ext>
            </a:extLst>
          </p:cNvPr>
          <p:cNvSpPr txBox="1"/>
          <p:nvPr/>
        </p:nvSpPr>
        <p:spPr>
          <a:xfrm>
            <a:off x="1156577" y="1697581"/>
            <a:ext cx="4034548" cy="630942"/>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xxx</a:t>
            </a:r>
            <a:r>
              <a:rPr lang="en-US" sz="1400" b="1" dirty="0">
                <a:solidFill>
                  <a:srgbClr val="DE0000"/>
                </a:solidFill>
                <a:latin typeface="Helvetica Now Text" panose="020B0504030202020204" pitchFamily="34" charset="0"/>
              </a:rPr>
              <a:t> </a:t>
            </a:r>
          </a:p>
          <a:p>
            <a:pPr>
              <a:spcAft>
                <a:spcPts val="600"/>
              </a:spcAft>
            </a:pPr>
            <a:r>
              <a:rPr lang="en-US" sz="1400" dirty="0"/>
              <a:t>xxxx</a:t>
            </a:r>
            <a:endParaRPr lang="en-US" sz="1400" dirty="0">
              <a:latin typeface="Helvetica Now Text" panose="020B0504030202020204" pitchFamily="34" charset="0"/>
            </a:endParaRPr>
          </a:p>
        </p:txBody>
      </p:sp>
      <p:sp>
        <p:nvSpPr>
          <p:cNvPr id="14" name="TextBox 13">
            <a:extLst>
              <a:ext uri="{FF2B5EF4-FFF2-40B4-BE49-F238E27FC236}">
                <a16:creationId xmlns:a16="http://schemas.microsoft.com/office/drawing/2014/main" id="{90B2E8E9-C700-F49D-34F4-0A06E77D4256}"/>
              </a:ext>
            </a:extLst>
          </p:cNvPr>
          <p:cNvSpPr txBox="1"/>
          <p:nvPr/>
        </p:nvSpPr>
        <p:spPr>
          <a:xfrm>
            <a:off x="5556573" y="4156469"/>
            <a:ext cx="6312947" cy="1215717"/>
          </a:xfrm>
          <a:prstGeom prst="rect">
            <a:avLst/>
          </a:prstGeom>
          <a:noFill/>
        </p:spPr>
        <p:txBody>
          <a:bodyPr wrap="square">
            <a:spAutoFit/>
          </a:bodyPr>
          <a:lstStyle/>
          <a:p>
            <a:pPr>
              <a:spcAft>
                <a:spcPts val="600"/>
              </a:spcAft>
            </a:pPr>
            <a:r>
              <a:rPr lang="en-US" sz="1600" b="1" dirty="0">
                <a:solidFill>
                  <a:srgbClr val="DE0000"/>
                </a:solidFill>
                <a:latin typeface="Helvetica Now Text" panose="020B0504030202020204" pitchFamily="34" charset="0"/>
              </a:rPr>
              <a:t>Technical Notes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Xxx</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Xxx</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Xxx </a:t>
            </a:r>
          </a:p>
        </p:txBody>
      </p:sp>
      <p:sp>
        <p:nvSpPr>
          <p:cNvPr id="15" name="TextBox 14">
            <a:extLst>
              <a:ext uri="{FF2B5EF4-FFF2-40B4-BE49-F238E27FC236}">
                <a16:creationId xmlns:a16="http://schemas.microsoft.com/office/drawing/2014/main" id="{5049A545-6A91-7205-A56D-D196A707D13D}"/>
              </a:ext>
            </a:extLst>
          </p:cNvPr>
          <p:cNvSpPr txBox="1"/>
          <p:nvPr/>
        </p:nvSpPr>
        <p:spPr>
          <a:xfrm>
            <a:off x="5556573" y="1697581"/>
            <a:ext cx="6304815" cy="1215717"/>
          </a:xfrm>
          <a:prstGeom prst="rect">
            <a:avLst/>
          </a:prstGeom>
          <a:noFill/>
        </p:spPr>
        <p:txBody>
          <a:bodyPr wrap="square">
            <a:spAutoFit/>
          </a:bodyPr>
          <a:lstStyle/>
          <a:p>
            <a:pPr>
              <a:spcAft>
                <a:spcPts val="600"/>
              </a:spcAft>
            </a:pPr>
            <a:r>
              <a:rPr lang="en-US" sz="1600" b="1" dirty="0">
                <a:solidFill>
                  <a:srgbClr val="C00000"/>
                </a:solidFill>
                <a:latin typeface="Helvetica Now Text" panose="020B0504030202020204" pitchFamily="34" charset="0"/>
              </a:rPr>
              <a:t>Highlights</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Xxx</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Xxx</a:t>
            </a:r>
          </a:p>
          <a:p>
            <a:pPr marL="285750" indent="-285750">
              <a:spcAft>
                <a:spcPts val="600"/>
              </a:spcAft>
              <a:buFont typeface="Arial" panose="020B0604020202020204" pitchFamily="34" charset="0"/>
              <a:buChar char="•"/>
            </a:pPr>
            <a:r>
              <a:rPr lang="en-US" sz="1400" dirty="0">
                <a:latin typeface="Helvetica Now Text" panose="020B0504030202020204" pitchFamily="34" charset="0"/>
              </a:rPr>
              <a:t>Xxx </a:t>
            </a:r>
          </a:p>
        </p:txBody>
      </p:sp>
      <p:cxnSp>
        <p:nvCxnSpPr>
          <p:cNvPr id="16" name="Straight Connector 15">
            <a:extLst>
              <a:ext uri="{FF2B5EF4-FFF2-40B4-BE49-F238E27FC236}">
                <a16:creationId xmlns:a16="http://schemas.microsoft.com/office/drawing/2014/main" id="{194321A9-EAA1-E836-0493-CDEC21A2B96B}"/>
              </a:ext>
            </a:extLst>
          </p:cNvPr>
          <p:cNvCxnSpPr>
            <a:cxnSpLocks/>
          </p:cNvCxnSpPr>
          <p:nvPr/>
        </p:nvCxnSpPr>
        <p:spPr>
          <a:xfrm>
            <a:off x="581588" y="1090995"/>
            <a:ext cx="111066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29DF2D8-D7AC-A1A7-2C62-A726B63DD327}"/>
              </a:ext>
            </a:extLst>
          </p:cNvPr>
          <p:cNvSpPr txBox="1"/>
          <p:nvPr/>
        </p:nvSpPr>
        <p:spPr>
          <a:xfrm>
            <a:off x="581589" y="365740"/>
            <a:ext cx="3688446" cy="725255"/>
          </a:xfrm>
          <a:prstGeom prst="rect">
            <a:avLst/>
          </a:prstGeom>
          <a:noFill/>
        </p:spPr>
        <p:txBody>
          <a:bodyPr vert="horz" wrap="none" lIns="0" tIns="17995" rIns="0" bIns="0" rtlCol="0">
            <a:noAutofit/>
          </a:bodyPr>
          <a:lstStyle/>
          <a:p>
            <a:r>
              <a:rPr lang="en-US" sz="4000" b="1" dirty="0">
                <a:latin typeface="Helvetica Now Text" panose="020B0504030202020204" pitchFamily="34" charset="0"/>
              </a:rPr>
              <a:t>xxx</a:t>
            </a:r>
          </a:p>
        </p:txBody>
      </p:sp>
      <p:cxnSp>
        <p:nvCxnSpPr>
          <p:cNvPr id="18" name="Straight Connector 17">
            <a:extLst>
              <a:ext uri="{FF2B5EF4-FFF2-40B4-BE49-F238E27FC236}">
                <a16:creationId xmlns:a16="http://schemas.microsoft.com/office/drawing/2014/main" id="{ECC080F5-07D1-C738-606F-3270D1C0E30E}"/>
              </a:ext>
            </a:extLst>
          </p:cNvPr>
          <p:cNvCxnSpPr>
            <a:cxnSpLocks/>
          </p:cNvCxnSpPr>
          <p:nvPr/>
        </p:nvCxnSpPr>
        <p:spPr>
          <a:xfrm>
            <a:off x="5676306" y="3794688"/>
            <a:ext cx="619321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BC8822CD-ED1B-BA98-4F26-F9A42AA38E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406" y="1736373"/>
            <a:ext cx="472319" cy="566783"/>
          </a:xfrm>
          <a:prstGeom prst="rect">
            <a:avLst/>
          </a:prstGeom>
        </p:spPr>
      </p:pic>
      <p:pic>
        <p:nvPicPr>
          <p:cNvPr id="20" name="Picture 19">
            <a:extLst>
              <a:ext uri="{FF2B5EF4-FFF2-40B4-BE49-F238E27FC236}">
                <a16:creationId xmlns:a16="http://schemas.microsoft.com/office/drawing/2014/main" id="{D1F3F179-E692-2650-58E1-EBDB6EA5C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1577" y="435115"/>
            <a:ext cx="988985" cy="457900"/>
          </a:xfrm>
          <a:prstGeom prst="rect">
            <a:avLst/>
          </a:prstGeom>
        </p:spPr>
      </p:pic>
      <p:sp>
        <p:nvSpPr>
          <p:cNvPr id="7" name="TextBox 6">
            <a:extLst>
              <a:ext uri="{FF2B5EF4-FFF2-40B4-BE49-F238E27FC236}">
                <a16:creationId xmlns:a16="http://schemas.microsoft.com/office/drawing/2014/main" id="{60192FC0-7610-4C0B-9505-7CCD26B631B0}"/>
              </a:ext>
            </a:extLst>
          </p:cNvPr>
          <p:cNvSpPr txBox="1"/>
          <p:nvPr/>
        </p:nvSpPr>
        <p:spPr>
          <a:xfrm>
            <a:off x="1457325" y="4837253"/>
            <a:ext cx="2400300" cy="923330"/>
          </a:xfrm>
          <a:prstGeom prst="rect">
            <a:avLst/>
          </a:prstGeom>
          <a:noFill/>
        </p:spPr>
        <p:txBody>
          <a:bodyPr wrap="square">
            <a:spAutoFit/>
          </a:bodyPr>
          <a:lstStyle/>
          <a:p>
            <a:pPr algn="ctr"/>
            <a:r>
              <a:rPr lang="en-US" sz="1800" b="1" dirty="0">
                <a:solidFill>
                  <a:srgbClr val="DE0000"/>
                </a:solidFill>
                <a:latin typeface="Helvetica Now Text" panose="020B0504030202020204" pitchFamily="34" charset="0"/>
              </a:rPr>
              <a:t>Image with white</a:t>
            </a:r>
            <a:r>
              <a:rPr lang="en-US" b="1" dirty="0">
                <a:solidFill>
                  <a:srgbClr val="DE0000"/>
                </a:solidFill>
                <a:latin typeface="Helvetica Now Text" panose="020B0504030202020204" pitchFamily="34" charset="0"/>
              </a:rPr>
              <a:t> or transparent</a:t>
            </a:r>
            <a:r>
              <a:rPr lang="en-US" sz="1800" b="1" dirty="0">
                <a:solidFill>
                  <a:srgbClr val="DE0000"/>
                </a:solidFill>
                <a:latin typeface="Helvetica Now Text" panose="020B0504030202020204" pitchFamily="34" charset="0"/>
              </a:rPr>
              <a:t> background here.</a:t>
            </a:r>
            <a:endParaRPr lang="en-US" dirty="0"/>
          </a:p>
        </p:txBody>
      </p:sp>
      <p:grpSp>
        <p:nvGrpSpPr>
          <p:cNvPr id="6" name="Group 5">
            <a:extLst>
              <a:ext uri="{FF2B5EF4-FFF2-40B4-BE49-F238E27FC236}">
                <a16:creationId xmlns:a16="http://schemas.microsoft.com/office/drawing/2014/main" id="{FCF3B97F-911B-9F9C-BDD7-B600FFDAB3DC}"/>
              </a:ext>
            </a:extLst>
          </p:cNvPr>
          <p:cNvGrpSpPr/>
          <p:nvPr/>
        </p:nvGrpSpPr>
        <p:grpSpPr>
          <a:xfrm>
            <a:off x="8789465" y="5949410"/>
            <a:ext cx="3071923" cy="687572"/>
            <a:chOff x="5918080" y="5673954"/>
            <a:chExt cx="3071923" cy="687572"/>
          </a:xfrm>
        </p:grpSpPr>
        <p:sp>
          <p:nvSpPr>
            <p:cNvPr id="10" name="Rectangle: Rounded Corners 9">
              <a:extLst>
                <a:ext uri="{FF2B5EF4-FFF2-40B4-BE49-F238E27FC236}">
                  <a16:creationId xmlns:a16="http://schemas.microsoft.com/office/drawing/2014/main" id="{B3CDBF7E-281A-1511-6D70-9AA9E96F4BF7}"/>
                </a:ext>
              </a:extLst>
            </p:cNvPr>
            <p:cNvSpPr/>
            <p:nvPr/>
          </p:nvSpPr>
          <p:spPr>
            <a:xfrm>
              <a:off x="6605652" y="5817260"/>
              <a:ext cx="2277677" cy="369332"/>
            </a:xfrm>
            <a:prstGeom prst="round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1" name="TextBox 10">
              <a:extLst>
                <a:ext uri="{FF2B5EF4-FFF2-40B4-BE49-F238E27FC236}">
                  <a16:creationId xmlns:a16="http://schemas.microsoft.com/office/drawing/2014/main" id="{E9D470B5-45C5-191A-6DA3-9AE4A3FA6514}"/>
                </a:ext>
              </a:extLst>
            </p:cNvPr>
            <p:cNvSpPr txBox="1"/>
            <p:nvPr/>
          </p:nvSpPr>
          <p:spPr>
            <a:xfrm>
              <a:off x="6605652" y="5817260"/>
              <a:ext cx="2384351" cy="369332"/>
            </a:xfrm>
            <a:prstGeom prst="rect">
              <a:avLst/>
            </a:prstGeom>
            <a:noFill/>
          </p:spPr>
          <p:txBody>
            <a:bodyPr wrap="square">
              <a:spAutoFit/>
            </a:bodyPr>
            <a:lstStyle/>
            <a:p>
              <a:r>
                <a:rPr lang="en-US" b="1" dirty="0">
                  <a:solidFill>
                    <a:schemeClr val="bg1"/>
                  </a:solidFill>
                  <a:latin typeface="Helvetica Now Text" panose="020B0504030202020204" pitchFamily="34" charset="0"/>
                  <a:hlinkClick r:id="rId5">
                    <a:extLst>
                      <a:ext uri="{A12FA001-AC4F-418D-AE19-62706E023703}">
                        <ahyp:hlinkClr xmlns:ahyp="http://schemas.microsoft.com/office/drawing/2018/hyperlinkcolor" val="tx"/>
                      </a:ext>
                    </a:extLst>
                  </a:hlinkClick>
                </a:rPr>
                <a:t>Complete Overview</a:t>
              </a:r>
              <a:endParaRPr lang="en-US" dirty="0">
                <a:solidFill>
                  <a:schemeClr val="bg1"/>
                </a:solidFill>
                <a:latin typeface="Helvetica Now Text" panose="020B0504030202020204" pitchFamily="34" charset="0"/>
              </a:endParaRPr>
            </a:p>
          </p:txBody>
        </p:sp>
        <p:pic>
          <p:nvPicPr>
            <p:cNvPr id="12" name="Graphic 11" descr="Mouse outline">
              <a:extLst>
                <a:ext uri="{FF2B5EF4-FFF2-40B4-BE49-F238E27FC236}">
                  <a16:creationId xmlns:a16="http://schemas.microsoft.com/office/drawing/2014/main" id="{91516715-C069-6FC5-83B8-0DAFB7534A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18080" y="5673954"/>
              <a:ext cx="687572" cy="687572"/>
            </a:xfrm>
            <a:prstGeom prst="rect">
              <a:avLst/>
            </a:prstGeom>
          </p:spPr>
        </p:pic>
      </p:grpSp>
    </p:spTree>
    <p:extLst>
      <p:ext uri="{BB962C8B-B14F-4D97-AF65-F5344CB8AC3E}">
        <p14:creationId xmlns:p14="http://schemas.microsoft.com/office/powerpoint/2010/main" val="301782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GUID" val="c9e36e69-1ec7-4397-a8ac-8022ecbdef23"/>
  <p:tag name="MIO_EKGUID" val="51ce641e-0774-4405-a5a7-9ba3a632d817"/>
  <p:tag name="MIO_UPDATE" val="True"/>
  <p:tag name="MIO_VERSION" val="08.05.2018 13:46:58"/>
  <p:tag name="MIO_DBID" val="2A33634A-98B7-4BCE-B2CC-E8EF535B38F2"/>
  <p:tag name="MIO_LASTDOWNLOADED" val="19.12.2018 08:00:30"/>
  <p:tag name="MIO_OBJECTNAME" val="Ernst Blickle Schwiegersohn des Gründers der  Süddeutschen Elektromotoren-Werke (SEW)"/>
  <p:tag name="MIO_LASTEDITORNAME" val="Corinna Jungkind"/>
</p:tagLst>
</file>

<file path=ppt/tags/tag2.xml><?xml version="1.0" encoding="utf-8"?>
<p:tagLst xmlns:a="http://schemas.openxmlformats.org/drawingml/2006/main" xmlns:r="http://schemas.openxmlformats.org/officeDocument/2006/relationships" xmlns:p="http://schemas.openxmlformats.org/presentationml/2006/main">
  <p:tag name="MIO_GUID" val="77e06bab-3b66-45ad-aa6c-d4694c59320c"/>
  <p:tag name="MIO_EKGUID" val="40820d22-0ebe-4d11-bd13-e8b5ac8c9413"/>
  <p:tag name="MIO_UPDATE" val="True"/>
  <p:tag name="MIO_VERSION" val="30.08.2018 10:47:22"/>
  <p:tag name="MIO_DBID" val="2A33634A-98B7-4BCE-B2CC-E8EF535B38F2"/>
  <p:tag name="MIO_LASTDOWNLOADED" val="19.12.2018 08:00:34"/>
  <p:tag name="MIO_OBJECTNAME" val="Dann können wir Ihnen ganz sicher mit unseren Applikationspaketen und vorgelösten Automatisierungsbausteinen helfen.  von der Achse bis zur Steuerung Intelligente Software zur Simulation vordefinierte Applikationspakete individuelle Systemlösungen drehmom"/>
  <p:tag name="MIO_LASTEDITORNAME" val="Corinna Jungkind"/>
</p:tagLst>
</file>

<file path=ppt/tags/tag3.xml><?xml version="1.0" encoding="utf-8"?>
<p:tagLst xmlns:a="http://schemas.openxmlformats.org/drawingml/2006/main" xmlns:r="http://schemas.openxmlformats.org/officeDocument/2006/relationships" xmlns:p="http://schemas.openxmlformats.org/presentationml/2006/main">
  <p:tag name="MIO_GUID" val="77e06bab-3b66-45ad-aa6c-d4694c59320c"/>
  <p:tag name="MIO_EKGUID" val="40820d22-0ebe-4d11-bd13-e8b5ac8c9413"/>
  <p:tag name="MIO_UPDATE" val="True"/>
  <p:tag name="MIO_VERSION" val="30.08.2018 10:47:22"/>
  <p:tag name="MIO_DBID" val="2A33634A-98B7-4BCE-B2CC-E8EF535B38F2"/>
  <p:tag name="MIO_LASTDOWNLOADED" val="19.12.2018 08:00:34"/>
  <p:tag name="MIO_OBJECTNAME" val="Dann können wir Ihnen ganz sicher mit unseren Applikationspaketen und vorgelösten Automatisierungsbausteinen helfen.  von der Achse bis zur Steuerung Intelligente Software zur Simulation vordefinierte Applikationspakete individuelle Systemlösungen drehmom"/>
  <p:tag name="MIO_LASTEDITORNAME" val="Corinna Jungkind"/>
</p:tagLst>
</file>

<file path=ppt/tags/tag4.xml><?xml version="1.0" encoding="utf-8"?>
<p:tagLst xmlns:a="http://schemas.openxmlformats.org/drawingml/2006/main" xmlns:r="http://schemas.openxmlformats.org/officeDocument/2006/relationships" xmlns:p="http://schemas.openxmlformats.org/presentationml/2006/main">
  <p:tag name="MIO_GUID" val="c9e36e69-1ec7-4397-a8ac-8022ecbdef23"/>
  <p:tag name="MIO_EKGUID" val="51ce641e-0774-4405-a5a7-9ba3a632d817"/>
  <p:tag name="MIO_UPDATE" val="True"/>
  <p:tag name="MIO_VERSION" val="08.05.2018 13:46:58"/>
  <p:tag name="MIO_DBID" val="2A33634A-98B7-4BCE-B2CC-E8EF535B38F2"/>
  <p:tag name="MIO_LASTDOWNLOADED" val="19.12.2018 08:00:30"/>
  <p:tag name="MIO_OBJECTNAME" val="Ernst Blickle Schwiegersohn des Gründers der  Süddeutschen Elektromotoren-Werke (SEW)"/>
  <p:tag name="MIO_LASTEDITORNAME" val="Corinna Jungkind"/>
</p:tagLst>
</file>

<file path=ppt/theme/theme1.xml><?xml version="1.0" encoding="utf-8"?>
<a:theme xmlns:a="http://schemas.openxmlformats.org/drawingml/2006/main" name="SEW Master (Default)">
  <a:themeElements>
    <a:clrScheme name="SEW Master 2021">
      <a:dk1>
        <a:srgbClr val="2C353C"/>
      </a:dk1>
      <a:lt1>
        <a:sysClr val="window" lastClr="FFFFFF"/>
      </a:lt1>
      <a:dk2>
        <a:srgbClr val="C8CCCF"/>
      </a:dk2>
      <a:lt2>
        <a:srgbClr val="EFF1F2"/>
      </a:lt2>
      <a:accent1>
        <a:srgbClr val="DE0000"/>
      </a:accent1>
      <a:accent2>
        <a:srgbClr val="2C353C"/>
      </a:accent2>
      <a:accent3>
        <a:srgbClr val="999B9D"/>
      </a:accent3>
      <a:accent4>
        <a:srgbClr val="C8CCCF"/>
      </a:accent4>
      <a:accent5>
        <a:srgbClr val="E5E8E9"/>
      </a:accent5>
      <a:accent6>
        <a:srgbClr val="EFF1F2"/>
      </a:accent6>
      <a:hlink>
        <a:srgbClr val="2C353C"/>
      </a:hlink>
      <a:folHlink>
        <a:srgbClr val="2C353C"/>
      </a:folHlink>
    </a:clrScheme>
    <a:fontScheme name="SEW Master 202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sz="20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2000" dirty="0" smtClean="0"/>
        </a:defPPr>
      </a:lstStyle>
    </a:txDef>
  </a:objectDefaults>
  <a:extraClrSchemeLst/>
  <a:extLst>
    <a:ext uri="{05A4C25C-085E-4340-85A3-A5531E510DB2}">
      <thm15:themeFamily xmlns:thm15="http://schemas.microsoft.com/office/thememl/2012/main" name="Präsentation1" id="{C07CBCEC-1832-470F-8142-2A221445C052}" vid="{88C7F4EE-3BF1-4506-95F2-5F02EA1A4224}"/>
    </a:ext>
  </a:extLst>
</a:theme>
</file>

<file path=ppt/theme/theme2.xml><?xml version="1.0" encoding="utf-8"?>
<a:theme xmlns:a="http://schemas.openxmlformats.org/drawingml/2006/main" name="Special Charts (anthracite)">
  <a:themeElements>
    <a:clrScheme name="SEW Master 2021 anthrazit">
      <a:dk1>
        <a:srgbClr val="FFFFFF"/>
      </a:dk1>
      <a:lt1>
        <a:srgbClr val="2C353C"/>
      </a:lt1>
      <a:dk2>
        <a:srgbClr val="C8CCCF"/>
      </a:dk2>
      <a:lt2>
        <a:srgbClr val="EFF1F2"/>
      </a:lt2>
      <a:accent1>
        <a:srgbClr val="DE0000"/>
      </a:accent1>
      <a:accent2>
        <a:srgbClr val="EFF1F2"/>
      </a:accent2>
      <a:accent3>
        <a:srgbClr val="E5E8E9"/>
      </a:accent3>
      <a:accent4>
        <a:srgbClr val="C8CCCF"/>
      </a:accent4>
      <a:accent5>
        <a:srgbClr val="999B9D"/>
      </a:accent5>
      <a:accent6>
        <a:srgbClr val="717476"/>
      </a:accent6>
      <a:hlink>
        <a:srgbClr val="FFFFFF"/>
      </a:hlink>
      <a:folHlink>
        <a:srgbClr val="FFFFFF"/>
      </a:folHlink>
    </a:clrScheme>
    <a:fontScheme name="SEW Master 202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sz="20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2000" dirty="0" smtClean="0"/>
        </a:defPPr>
      </a:lstStyle>
    </a:txDef>
  </a:objectDefaults>
  <a:extraClrSchemeLst/>
  <a:extLst>
    <a:ext uri="{05A4C25C-085E-4340-85A3-A5531E510DB2}">
      <thm15:themeFamily xmlns:thm15="http://schemas.microsoft.com/office/thememl/2012/main" name="Präsentation1" id="{C07CBCEC-1832-470F-8142-2A221445C052}" vid="{88C7F4EE-3BF1-4506-95F2-5F02EA1A4224}"/>
    </a:ext>
  </a:extLst>
</a:theme>
</file>

<file path=ppt/theme/theme3.xml><?xml version="1.0" encoding="utf-8"?>
<a:theme xmlns:a="http://schemas.openxmlformats.org/drawingml/2006/main" name="Office">
  <a:themeElements>
    <a:clrScheme name="SEW Master 2021">
      <a:dk1>
        <a:srgbClr val="2C353C"/>
      </a:dk1>
      <a:lt1>
        <a:sysClr val="window" lastClr="FFFFFF"/>
      </a:lt1>
      <a:dk2>
        <a:srgbClr val="BEC8D2"/>
      </a:dk2>
      <a:lt2>
        <a:srgbClr val="F2F4F6"/>
      </a:lt2>
      <a:accent1>
        <a:srgbClr val="DE0000"/>
      </a:accent1>
      <a:accent2>
        <a:srgbClr val="2C353C"/>
      </a:accent2>
      <a:accent3>
        <a:srgbClr val="E0E9EE"/>
      </a:accent3>
      <a:accent4>
        <a:srgbClr val="BEC8D2"/>
      </a:accent4>
      <a:accent5>
        <a:srgbClr val="2C353C"/>
      </a:accent5>
      <a:accent6>
        <a:srgbClr val="2C353C"/>
      </a:accent6>
      <a:hlink>
        <a:srgbClr val="2C353C"/>
      </a:hlink>
      <a:folHlink>
        <a:srgbClr val="2C353C"/>
      </a:folHlink>
    </a:clrScheme>
    <a:fontScheme name="SEW Master 202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RMER">
    <a:dk1>
      <a:srgbClr val="212121"/>
    </a:dk1>
    <a:lt1>
      <a:srgbClr val="FFFFFF"/>
    </a:lt1>
    <a:dk2>
      <a:srgbClr val="212121"/>
    </a:dk2>
    <a:lt2>
      <a:srgbClr val="FFFFFF"/>
    </a:lt2>
    <a:accent1>
      <a:srgbClr val="24C268"/>
    </a:accent1>
    <a:accent2>
      <a:srgbClr val="CDFFCF"/>
    </a:accent2>
    <a:accent3>
      <a:srgbClr val="F2DADD"/>
    </a:accent3>
    <a:accent4>
      <a:srgbClr val="EDEBE0"/>
    </a:accent4>
    <a:accent5>
      <a:srgbClr val="000000"/>
    </a:accent5>
    <a:accent6>
      <a:srgbClr val="FFFFFF"/>
    </a:accent6>
    <a:hlink>
      <a:srgbClr val="000000"/>
    </a:hlink>
    <a:folHlink>
      <a:srgbClr val="FFFFFF"/>
    </a:folHlink>
  </a:clrScheme>
  <a:fontScheme name="BARMER">
    <a:majorFont>
      <a:latin typeface="BARMER Beat Office Black"/>
      <a:ea typeface=""/>
      <a:cs typeface=""/>
    </a:majorFont>
    <a:minorFont>
      <a:latin typeface="BARMER Beat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ARMER">
    <a:dk1>
      <a:srgbClr val="212121"/>
    </a:dk1>
    <a:lt1>
      <a:srgbClr val="FFFFFF"/>
    </a:lt1>
    <a:dk2>
      <a:srgbClr val="212121"/>
    </a:dk2>
    <a:lt2>
      <a:srgbClr val="FFFFFF"/>
    </a:lt2>
    <a:accent1>
      <a:srgbClr val="24C268"/>
    </a:accent1>
    <a:accent2>
      <a:srgbClr val="CDFFCF"/>
    </a:accent2>
    <a:accent3>
      <a:srgbClr val="F2DADD"/>
    </a:accent3>
    <a:accent4>
      <a:srgbClr val="EDEBE0"/>
    </a:accent4>
    <a:accent5>
      <a:srgbClr val="000000"/>
    </a:accent5>
    <a:accent6>
      <a:srgbClr val="FFFFFF"/>
    </a:accent6>
    <a:hlink>
      <a:srgbClr val="000000"/>
    </a:hlink>
    <a:folHlink>
      <a:srgbClr val="FFFFFF"/>
    </a:folHlink>
  </a:clrScheme>
  <a:fontScheme name="BARMER">
    <a:majorFont>
      <a:latin typeface="BARMER Beat Office Black"/>
      <a:ea typeface=""/>
      <a:cs typeface=""/>
    </a:majorFont>
    <a:minorFont>
      <a:latin typeface="BARMER Beat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BARMER">
    <a:dk1>
      <a:srgbClr val="212121"/>
    </a:dk1>
    <a:lt1>
      <a:srgbClr val="FFFFFF"/>
    </a:lt1>
    <a:dk2>
      <a:srgbClr val="212121"/>
    </a:dk2>
    <a:lt2>
      <a:srgbClr val="FFFFFF"/>
    </a:lt2>
    <a:accent1>
      <a:srgbClr val="24C268"/>
    </a:accent1>
    <a:accent2>
      <a:srgbClr val="CDFFCF"/>
    </a:accent2>
    <a:accent3>
      <a:srgbClr val="F2DADD"/>
    </a:accent3>
    <a:accent4>
      <a:srgbClr val="EDEBE0"/>
    </a:accent4>
    <a:accent5>
      <a:srgbClr val="000000"/>
    </a:accent5>
    <a:accent6>
      <a:srgbClr val="FFFFFF"/>
    </a:accent6>
    <a:hlink>
      <a:srgbClr val="000000"/>
    </a:hlink>
    <a:folHlink>
      <a:srgbClr val="FFFFFF"/>
    </a:folHlink>
  </a:clrScheme>
  <a:fontScheme name="BARMER">
    <a:majorFont>
      <a:latin typeface="BARMER Beat Office Black"/>
      <a:ea typeface=""/>
      <a:cs typeface=""/>
    </a:majorFont>
    <a:minorFont>
      <a:latin typeface="BARMER Beat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BARMER">
    <a:dk1>
      <a:srgbClr val="212121"/>
    </a:dk1>
    <a:lt1>
      <a:srgbClr val="FFFFFF"/>
    </a:lt1>
    <a:dk2>
      <a:srgbClr val="212121"/>
    </a:dk2>
    <a:lt2>
      <a:srgbClr val="FFFFFF"/>
    </a:lt2>
    <a:accent1>
      <a:srgbClr val="24C268"/>
    </a:accent1>
    <a:accent2>
      <a:srgbClr val="CDFFCF"/>
    </a:accent2>
    <a:accent3>
      <a:srgbClr val="F2DADD"/>
    </a:accent3>
    <a:accent4>
      <a:srgbClr val="EDEBE0"/>
    </a:accent4>
    <a:accent5>
      <a:srgbClr val="000000"/>
    </a:accent5>
    <a:accent6>
      <a:srgbClr val="FFFFFF"/>
    </a:accent6>
    <a:hlink>
      <a:srgbClr val="000000"/>
    </a:hlink>
    <a:folHlink>
      <a:srgbClr val="FFFFFF"/>
    </a:folHlink>
  </a:clrScheme>
  <a:fontScheme name="BARMER">
    <a:majorFont>
      <a:latin typeface="BARMER Beat Office Black"/>
      <a:ea typeface=""/>
      <a:cs typeface=""/>
    </a:majorFont>
    <a:minorFont>
      <a:latin typeface="BARMER Beat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E449CD6-54F4-413C-B89B-82B1DC9D74BB}">
  <we:reference id="wa200001560" version="1.0.0.0" store="en-001" storeType="OMEX"/>
  <we:alternateReferences>
    <we:reference id="WA200001560" version="1.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projectID xmlns="b1c3eda0-0aa6-49ff-9160-988b2e62e892">8361</projectID>
    <properties xmlns="b1c3eda0-0aa6-49ff-9160-988b2e62e892">0</properties>
    <orderID xmlns="b1c3eda0-0aa6-49ff-9160-988b2e62e892">16011</orderID>
    <deliverableType xmlns="b1c3eda0-0aa6-49ff-9160-988b2e62e892">targetDocuments</deliverableType>
    <_dlc_DocId xmlns="22471b35-3d53-4754-bb41-bb8e50bf8d24">NEOSHARE-93197100-69556</_dlc_DocId>
    <_dlc_DocIdUrl xmlns="22471b35-3d53-4754-bb41-bb8e50bf8d24">
      <Url>https://translationcenter/_layouts/15/DocIdRedir.aspx?ID=NEOSHARE-93197100-69556</Url>
      <Description>NEOSHARE-93197100-69556</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C7C64B231DA9749B27EC481A86A45CF" ma:contentTypeVersion="4" ma:contentTypeDescription="Ein neues Dokument erstellen." ma:contentTypeScope="" ma:versionID="782f453eb6295436e02dd999f4a844aa">
  <xsd:schema xmlns:xsd="http://www.w3.org/2001/XMLSchema" xmlns:xs="http://www.w3.org/2001/XMLSchema" xmlns:p="http://schemas.microsoft.com/office/2006/metadata/properties" xmlns:ns2="22471b35-3d53-4754-bb41-bb8e50bf8d24" xmlns:ns3="b1c3eda0-0aa6-49ff-9160-988b2e62e892" targetNamespace="http://schemas.microsoft.com/office/2006/metadata/properties" ma:root="true" ma:fieldsID="c6896b0a4537a1180fbf296e4a107493" ns2:_="" ns3:_="">
    <xsd:import namespace="22471b35-3d53-4754-bb41-bb8e50bf8d24"/>
    <xsd:import namespace="b1c3eda0-0aa6-49ff-9160-988b2e62e892"/>
    <xsd:element name="properties">
      <xsd:complexType>
        <xsd:sequence>
          <xsd:element name="documentManagement">
            <xsd:complexType>
              <xsd:all>
                <xsd:element ref="ns2:_dlc_DocId" minOccurs="0"/>
                <xsd:element ref="ns2:_dlc_DocIdUrl" minOccurs="0"/>
                <xsd:element ref="ns2:_dlc_DocIdPersistId" minOccurs="0"/>
                <xsd:element ref="ns3:deliverableType" minOccurs="0"/>
                <xsd:element ref="ns3:projectID" minOccurs="0"/>
                <xsd:element ref="ns3:orderID" minOccurs="0"/>
                <xsd:element ref="ns3: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471b35-3d53-4754-bb41-bb8e50bf8d24" elementFormDefault="qualified">
    <xsd:import namespace="http://schemas.microsoft.com/office/2006/documentManagement/types"/>
    <xsd:import namespace="http://schemas.microsoft.com/office/infopath/2007/PartnerControls"/>
    <xsd:element name="_dlc_DocId" ma:index="8" nillable="true" ma:displayName="Wert der Dokument-ID" ma:description="Der Wert der diesem Element zugewiesenen Dokument-ID." ma:internalName="_dlc_DocId" ma:readOnly="true">
      <xsd:simpleType>
        <xsd:restriction base="dms:Text"/>
      </xsd:simpleType>
    </xsd:element>
    <xsd:element name="_dlc_DocIdUrl" ma:index="9" nillable="true" ma:displayName="Dokument-ID" ma:description="Permanenter Hyperlink zu diesem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Beständige ID" ma:description="ID beim Hinzufügen beibehalten."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1c3eda0-0aa6-49ff-9160-988b2e62e892" elementFormDefault="qualified">
    <xsd:import namespace="http://schemas.microsoft.com/office/2006/documentManagement/types"/>
    <xsd:import namespace="http://schemas.microsoft.com/office/infopath/2007/PartnerControls"/>
    <xsd:element name="deliverableType" ma:index="11" nillable="true" ma:displayName="deliverableType" ma:internalName="deliverableType">
      <xsd:simpleType>
        <xsd:restriction base="dms:Text">
          <xsd:maxLength value="255"/>
        </xsd:restriction>
      </xsd:simpleType>
    </xsd:element>
    <xsd:element name="projectID" ma:index="12" nillable="true" ma:displayName="projectID" ma:internalName="projectID">
      <xsd:simpleType>
        <xsd:restriction base="dms:Text">
          <xsd:maxLength value="100"/>
        </xsd:restriction>
      </xsd:simpleType>
    </xsd:element>
    <xsd:element name="orderID" ma:index="13" nillable="true" ma:displayName="orderID" ma:internalName="orderID">
      <xsd:simpleType>
        <xsd:restriction base="dms:Text">
          <xsd:maxLength value="100"/>
        </xsd:restriction>
      </xsd:simpleType>
    </xsd:element>
    <xsd:element name="properties" ma:index="14" nillable="true" ma:displayName="properties" ma:decimals="0" ma:default="0" ma:description="0=default (visible)&#10;1=pending &#10;2=deleted&#10;4=archived&#10;" ma:internalName="properties">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78C45B-FEFC-40BE-97A1-D2F0081443FB}">
  <ds:schemaRefs>
    <ds:schemaRef ds:uri="http://schemas.microsoft.com/sharepoint/events"/>
  </ds:schemaRefs>
</ds:datastoreItem>
</file>

<file path=customXml/itemProps2.xml><?xml version="1.0" encoding="utf-8"?>
<ds:datastoreItem xmlns:ds="http://schemas.openxmlformats.org/officeDocument/2006/customXml" ds:itemID="{095B22FC-DEBD-4E72-8914-3BCF12F43FD6}">
  <ds:schemaRefs>
    <ds:schemaRef ds:uri="http://schemas.microsoft.com/office/2006/metadata/properties"/>
    <ds:schemaRef ds:uri="http://purl.org/dc/terms/"/>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b1c3eda0-0aa6-49ff-9160-988b2e62e892"/>
    <ds:schemaRef ds:uri="22471b35-3d53-4754-bb41-bb8e50bf8d24"/>
    <ds:schemaRef ds:uri="http://www.w3.org/XML/1998/namespace"/>
  </ds:schemaRefs>
</ds:datastoreItem>
</file>

<file path=customXml/itemProps3.xml><?xml version="1.0" encoding="utf-8"?>
<ds:datastoreItem xmlns:ds="http://schemas.openxmlformats.org/officeDocument/2006/customXml" ds:itemID="{6B496A19-7C5C-42E2-9FE2-FBD5665CB1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471b35-3d53-4754-bb41-bb8e50bf8d24"/>
    <ds:schemaRef ds:uri="b1c3eda0-0aa6-49ff-9160-988b2e62e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63056F8-218F-4BFF-9F06-C497A92C0F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Standard_Master@RELEASE</Template>
  <TotalTime>21340</TotalTime>
  <Words>2151</Words>
  <Application>Microsoft Office PowerPoint</Application>
  <PresentationFormat>Widescreen</PresentationFormat>
  <Paragraphs>325</Paragraphs>
  <Slides>26</Slides>
  <Notes>22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26</vt:i4>
      </vt:variant>
    </vt:vector>
  </HeadingPairs>
  <TitlesOfParts>
    <vt:vector size="38" baseType="lpstr">
      <vt:lpstr>Arial</vt:lpstr>
      <vt:lpstr>BARMER Beat Office</vt:lpstr>
      <vt:lpstr>Calibri</vt:lpstr>
      <vt:lpstr>Helvetica Now Text</vt:lpstr>
      <vt:lpstr>Helvetica Now Text ExtraBold</vt:lpstr>
      <vt:lpstr>Helvetica Now Text Light</vt:lpstr>
      <vt:lpstr>Helvetica Now Text Medium</vt:lpstr>
      <vt:lpstr>Segoe UI</vt:lpstr>
      <vt:lpstr>Symbol</vt:lpstr>
      <vt:lpstr>Wingdings</vt:lpstr>
      <vt:lpstr>SEW Master (Default)</vt:lpstr>
      <vt:lpstr>Special Charts (anthracite)</vt:lpstr>
      <vt:lpstr>PowerPoint Presentation</vt:lpstr>
      <vt:lpstr>Three Drivers of Success</vt:lpstr>
      <vt:lpstr>PowerPoint Presentation</vt:lpstr>
      <vt:lpstr>Our People: The Real Difference </vt:lpstr>
      <vt:lpstr>“We have to be where our customers are.” </vt:lpstr>
      <vt:lpstr>PowerPoint Presentation</vt:lpstr>
      <vt:lpstr>Three components that make our facilities second to none.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Maximilian Supper</Manager>
  <Company>SEW-EURODRIVE GmbH &amp; Co KG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8361_16011_Unternehmenspraesentation Modul Eurodrives_August_2023.pptx</dc:title>
  <dc:creator>Release: Professional Presentations GmbH</dc:creator>
  <cp:lastModifiedBy>Nathan Holman</cp:lastModifiedBy>
  <cp:revision>1629</cp:revision>
  <cp:lastPrinted>2026-07-15T17:55:04Z</cp:lastPrinted>
  <dcterms:created xsi:type="dcterms:W3CDTF">2021-02-19T07:20:42Z</dcterms:created>
  <dcterms:modified xsi:type="dcterms:W3CDTF">2026-08-21T18:53:20Z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0x0101009C7C64B231DA9749B27EC481A86A45CF</vt:lpwstr>
  </property>
  <property fmtid="{D5CDD505-2E9C-101B-9397-08002B2CF9AE}" pid="3" name="NXPowerLiteLastOptimized">
    <vt:lpwstr>78519392</vt:lpwstr>
  </property>
  <property fmtid="{D5CDD505-2E9C-101B-9397-08002B2CF9AE}" pid="4" name="NXPowerLiteSettings">
    <vt:lpwstr>E8000A40064001</vt:lpwstr>
  </property>
  <property fmtid="{D5CDD505-2E9C-101B-9397-08002B2CF9AE}" pid="5" name="NXPowerLiteVersion">
    <vt:lpwstr>D9.1.7</vt:lpwstr>
  </property>
  <property fmtid="{D5CDD505-2E9C-101B-9397-08002B2CF9AE}" pid="6" name="_dlc_DocIdItemGuid">
    <vt:lpwstr>3a6de528-5120-4330-860b-14f048a8f2de</vt:lpwstr>
  </property>
</Properties>
</file>